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handoutMasterIdLst>
    <p:handoutMasterId r:id="rId19"/>
  </p:handoutMasterIdLst>
  <p:sldIdLst>
    <p:sldId id="267" r:id="rId5"/>
    <p:sldId id="269" r:id="rId6"/>
    <p:sldId id="276" r:id="rId7"/>
    <p:sldId id="277" r:id="rId8"/>
    <p:sldId id="271" r:id="rId9"/>
    <p:sldId id="270" r:id="rId10"/>
    <p:sldId id="275" r:id="rId11"/>
    <p:sldId id="280" r:id="rId12"/>
    <p:sldId id="281" r:id="rId13"/>
    <p:sldId id="274" r:id="rId14"/>
    <p:sldId id="278" r:id="rId15"/>
    <p:sldId id="279" r:id="rId16"/>
    <p:sldId id="282" r:id="rId17"/>
    <p:sldId id="28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EFEDE3"/>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39EDB4-FC79-4ACD-8F84-A80A7979CDBF}" v="7" dt="2024-10-23T18:28:44.972"/>
  </p1510:revLst>
</p1510:revInfo>
</file>

<file path=ppt/tableStyles.xml><?xml version="1.0" encoding="utf-8"?>
<a:tblStyleLst xmlns:a="http://schemas.openxmlformats.org/drawingml/2006/main" def="{306799F8-075E-4A3A-A7F6-7FBC6576F1A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12" autoAdjust="0"/>
  </p:normalViewPr>
  <p:slideViewPr>
    <p:cSldViewPr snapToGrid="0">
      <p:cViewPr>
        <p:scale>
          <a:sx n="60" d="100"/>
          <a:sy n="60" d="100"/>
        </p:scale>
        <p:origin x="908" y="16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228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Zilinskas" userId="c262f5f7-211a-458e-bb90-23113a71ab59" providerId="ADAL" clId="{3E39EDB4-FC79-4ACD-8F84-A80A7979CDBF}"/>
    <pc:docChg chg="undo custSel addSld delSld modSld sldOrd">
      <pc:chgData name="Susan Zilinskas" userId="c262f5f7-211a-458e-bb90-23113a71ab59" providerId="ADAL" clId="{3E39EDB4-FC79-4ACD-8F84-A80A7979CDBF}" dt="2024-10-23T20:09:45.367" v="799" actId="20577"/>
      <pc:docMkLst>
        <pc:docMk/>
      </pc:docMkLst>
      <pc:sldChg chg="del">
        <pc:chgData name="Susan Zilinskas" userId="c262f5f7-211a-458e-bb90-23113a71ab59" providerId="ADAL" clId="{3E39EDB4-FC79-4ACD-8F84-A80A7979CDBF}" dt="2024-10-23T19:30:43.713" v="783" actId="2696"/>
        <pc:sldMkLst>
          <pc:docMk/>
          <pc:sldMk cId="2682545083" sldId="258"/>
        </pc:sldMkLst>
      </pc:sldChg>
      <pc:sldChg chg="del">
        <pc:chgData name="Susan Zilinskas" userId="c262f5f7-211a-458e-bb90-23113a71ab59" providerId="ADAL" clId="{3E39EDB4-FC79-4ACD-8F84-A80A7979CDBF}" dt="2024-10-23T19:30:46.896" v="784" actId="2696"/>
        <pc:sldMkLst>
          <pc:docMk/>
          <pc:sldMk cId="3232691686" sldId="259"/>
        </pc:sldMkLst>
      </pc:sldChg>
      <pc:sldChg chg="del">
        <pc:chgData name="Susan Zilinskas" userId="c262f5f7-211a-458e-bb90-23113a71ab59" providerId="ADAL" clId="{3E39EDB4-FC79-4ACD-8F84-A80A7979CDBF}" dt="2024-10-23T19:30:49.854" v="785" actId="2696"/>
        <pc:sldMkLst>
          <pc:docMk/>
          <pc:sldMk cId="3279891245" sldId="261"/>
        </pc:sldMkLst>
      </pc:sldChg>
      <pc:sldChg chg="del">
        <pc:chgData name="Susan Zilinskas" userId="c262f5f7-211a-458e-bb90-23113a71ab59" providerId="ADAL" clId="{3E39EDB4-FC79-4ACD-8F84-A80A7979CDBF}" dt="2024-10-23T19:30:52.851" v="786" actId="2696"/>
        <pc:sldMkLst>
          <pc:docMk/>
          <pc:sldMk cId="3294778354" sldId="262"/>
        </pc:sldMkLst>
      </pc:sldChg>
      <pc:sldChg chg="del">
        <pc:chgData name="Susan Zilinskas" userId="c262f5f7-211a-458e-bb90-23113a71ab59" providerId="ADAL" clId="{3E39EDB4-FC79-4ACD-8F84-A80A7979CDBF}" dt="2024-10-23T19:30:56.858" v="787" actId="2696"/>
        <pc:sldMkLst>
          <pc:docMk/>
          <pc:sldMk cId="3424638009" sldId="263"/>
        </pc:sldMkLst>
      </pc:sldChg>
      <pc:sldChg chg="del">
        <pc:chgData name="Susan Zilinskas" userId="c262f5f7-211a-458e-bb90-23113a71ab59" providerId="ADAL" clId="{3E39EDB4-FC79-4ACD-8F84-A80A7979CDBF}" dt="2024-10-23T19:30:59.493" v="788" actId="2696"/>
        <pc:sldMkLst>
          <pc:docMk/>
          <pc:sldMk cId="1227008403" sldId="264"/>
        </pc:sldMkLst>
      </pc:sldChg>
      <pc:sldChg chg="del">
        <pc:chgData name="Susan Zilinskas" userId="c262f5f7-211a-458e-bb90-23113a71ab59" providerId="ADAL" clId="{3E39EDB4-FC79-4ACD-8F84-A80A7979CDBF}" dt="2024-10-23T19:31:02.609" v="789" actId="2696"/>
        <pc:sldMkLst>
          <pc:docMk/>
          <pc:sldMk cId="3890884047" sldId="265"/>
        </pc:sldMkLst>
      </pc:sldChg>
      <pc:sldChg chg="del">
        <pc:chgData name="Susan Zilinskas" userId="c262f5f7-211a-458e-bb90-23113a71ab59" providerId="ADAL" clId="{3E39EDB4-FC79-4ACD-8F84-A80A7979CDBF}" dt="2024-10-23T19:31:09.370" v="790" actId="2696"/>
        <pc:sldMkLst>
          <pc:docMk/>
          <pc:sldMk cId="2483801748" sldId="266"/>
        </pc:sldMkLst>
      </pc:sldChg>
      <pc:sldChg chg="del">
        <pc:chgData name="Susan Zilinskas" userId="c262f5f7-211a-458e-bb90-23113a71ab59" providerId="ADAL" clId="{3E39EDB4-FC79-4ACD-8F84-A80A7979CDBF}" dt="2024-10-23T19:31:11.971" v="791" actId="2696"/>
        <pc:sldMkLst>
          <pc:docMk/>
          <pc:sldMk cId="2394598200" sldId="268"/>
        </pc:sldMkLst>
      </pc:sldChg>
      <pc:sldChg chg="modSp mod">
        <pc:chgData name="Susan Zilinskas" userId="c262f5f7-211a-458e-bb90-23113a71ab59" providerId="ADAL" clId="{3E39EDB4-FC79-4ACD-8F84-A80A7979CDBF}" dt="2024-10-23T18:30:46.088" v="76" actId="14100"/>
        <pc:sldMkLst>
          <pc:docMk/>
          <pc:sldMk cId="1144973977" sldId="270"/>
        </pc:sldMkLst>
        <pc:spChg chg="mod">
          <ac:chgData name="Susan Zilinskas" userId="c262f5f7-211a-458e-bb90-23113a71ab59" providerId="ADAL" clId="{3E39EDB4-FC79-4ACD-8F84-A80A7979CDBF}" dt="2024-10-23T18:30:46.088" v="76" actId="14100"/>
          <ac:spMkLst>
            <pc:docMk/>
            <pc:sldMk cId="1144973977" sldId="270"/>
            <ac:spMk id="3" creationId="{9276B044-A495-4FDE-B341-D8F787F3BAD4}"/>
          </ac:spMkLst>
        </pc:spChg>
      </pc:sldChg>
      <pc:sldChg chg="modSp mod ord">
        <pc:chgData name="Susan Zilinskas" userId="c262f5f7-211a-458e-bb90-23113a71ab59" providerId="ADAL" clId="{3E39EDB4-FC79-4ACD-8F84-A80A7979CDBF}" dt="2024-10-23T19:15:09.183" v="191" actId="255"/>
        <pc:sldMkLst>
          <pc:docMk/>
          <pc:sldMk cId="55077692" sldId="271"/>
        </pc:sldMkLst>
        <pc:spChg chg="mod">
          <ac:chgData name="Susan Zilinskas" userId="c262f5f7-211a-458e-bb90-23113a71ab59" providerId="ADAL" clId="{3E39EDB4-FC79-4ACD-8F84-A80A7979CDBF}" dt="2024-10-23T19:15:09.183" v="191" actId="255"/>
          <ac:spMkLst>
            <pc:docMk/>
            <pc:sldMk cId="55077692" sldId="271"/>
            <ac:spMk id="3" creationId="{9276B044-A495-4FDE-B341-D8F787F3BAD4}"/>
          </ac:spMkLst>
        </pc:spChg>
      </pc:sldChg>
      <pc:sldChg chg="modSp new del mod">
        <pc:chgData name="Susan Zilinskas" userId="c262f5f7-211a-458e-bb90-23113a71ab59" providerId="ADAL" clId="{3E39EDB4-FC79-4ACD-8F84-A80A7979CDBF}" dt="2024-10-23T19:13:55.300" v="185" actId="2696"/>
        <pc:sldMkLst>
          <pc:docMk/>
          <pc:sldMk cId="5617286" sldId="272"/>
        </pc:sldMkLst>
        <pc:spChg chg="mod">
          <ac:chgData name="Susan Zilinskas" userId="c262f5f7-211a-458e-bb90-23113a71ab59" providerId="ADAL" clId="{3E39EDB4-FC79-4ACD-8F84-A80A7979CDBF}" dt="2024-10-23T18:28:10.792" v="54" actId="255"/>
          <ac:spMkLst>
            <pc:docMk/>
            <pc:sldMk cId="5617286" sldId="272"/>
            <ac:spMk id="2" creationId="{3D9DB608-0509-C599-441D-1B4A46DE31FA}"/>
          </ac:spMkLst>
        </pc:spChg>
        <pc:spChg chg="mod">
          <ac:chgData name="Susan Zilinskas" userId="c262f5f7-211a-458e-bb90-23113a71ab59" providerId="ADAL" clId="{3E39EDB4-FC79-4ACD-8F84-A80A7979CDBF}" dt="2024-10-23T18:25:50.608" v="39" actId="20577"/>
          <ac:spMkLst>
            <pc:docMk/>
            <pc:sldMk cId="5617286" sldId="272"/>
            <ac:spMk id="3" creationId="{353A7A4D-0830-0685-51CC-BE71F1F9ADA2}"/>
          </ac:spMkLst>
        </pc:spChg>
      </pc:sldChg>
      <pc:sldChg chg="modSp new del mod ord">
        <pc:chgData name="Susan Zilinskas" userId="c262f5f7-211a-458e-bb90-23113a71ab59" providerId="ADAL" clId="{3E39EDB4-FC79-4ACD-8F84-A80A7979CDBF}" dt="2024-10-23T19:25:52.595" v="402" actId="2696"/>
        <pc:sldMkLst>
          <pc:docMk/>
          <pc:sldMk cId="2514044113" sldId="273"/>
        </pc:sldMkLst>
        <pc:spChg chg="mod">
          <ac:chgData name="Susan Zilinskas" userId="c262f5f7-211a-458e-bb90-23113a71ab59" providerId="ADAL" clId="{3E39EDB4-FC79-4ACD-8F84-A80A7979CDBF}" dt="2024-10-23T18:26:39.097" v="43" actId="207"/>
          <ac:spMkLst>
            <pc:docMk/>
            <pc:sldMk cId="2514044113" sldId="273"/>
            <ac:spMk id="2" creationId="{3C6E104F-4B48-FAEB-F432-FDEB8139120A}"/>
          </ac:spMkLst>
        </pc:spChg>
        <pc:spChg chg="mod">
          <ac:chgData name="Susan Zilinskas" userId="c262f5f7-211a-458e-bb90-23113a71ab59" providerId="ADAL" clId="{3E39EDB4-FC79-4ACD-8F84-A80A7979CDBF}" dt="2024-10-23T18:27:29.636" v="50"/>
          <ac:spMkLst>
            <pc:docMk/>
            <pc:sldMk cId="2514044113" sldId="273"/>
            <ac:spMk id="3" creationId="{8CD59DB1-5F6B-D01D-A855-634532D0F456}"/>
          </ac:spMkLst>
        </pc:spChg>
      </pc:sldChg>
      <pc:sldChg chg="modSp new mod ord">
        <pc:chgData name="Susan Zilinskas" userId="c262f5f7-211a-458e-bb90-23113a71ab59" providerId="ADAL" clId="{3E39EDB4-FC79-4ACD-8F84-A80A7979CDBF}" dt="2024-10-23T19:16:47.698" v="234" actId="14100"/>
        <pc:sldMkLst>
          <pc:docMk/>
          <pc:sldMk cId="425616328" sldId="274"/>
        </pc:sldMkLst>
        <pc:spChg chg="mod">
          <ac:chgData name="Susan Zilinskas" userId="c262f5f7-211a-458e-bb90-23113a71ab59" providerId="ADAL" clId="{3E39EDB4-FC79-4ACD-8F84-A80A7979CDBF}" dt="2024-10-23T19:15:44.892" v="220" actId="20577"/>
          <ac:spMkLst>
            <pc:docMk/>
            <pc:sldMk cId="425616328" sldId="274"/>
            <ac:spMk id="2" creationId="{952692E9-5D60-7E52-DE09-036AC6EC246F}"/>
          </ac:spMkLst>
        </pc:spChg>
        <pc:spChg chg="mod">
          <ac:chgData name="Susan Zilinskas" userId="c262f5f7-211a-458e-bb90-23113a71ab59" providerId="ADAL" clId="{3E39EDB4-FC79-4ACD-8F84-A80A7979CDBF}" dt="2024-10-23T19:16:47.698" v="234" actId="14100"/>
          <ac:spMkLst>
            <pc:docMk/>
            <pc:sldMk cId="425616328" sldId="274"/>
            <ac:spMk id="3" creationId="{85CB322D-9B3D-2C80-64BD-540113CFDC66}"/>
          </ac:spMkLst>
        </pc:spChg>
      </pc:sldChg>
      <pc:sldChg chg="modSp new mod">
        <pc:chgData name="Susan Zilinskas" userId="c262f5f7-211a-458e-bb90-23113a71ab59" providerId="ADAL" clId="{3E39EDB4-FC79-4ACD-8F84-A80A7979CDBF}" dt="2024-10-23T19:28:20.316" v="427" actId="113"/>
        <pc:sldMkLst>
          <pc:docMk/>
          <pc:sldMk cId="3666877417" sldId="275"/>
        </pc:sldMkLst>
        <pc:spChg chg="mod">
          <ac:chgData name="Susan Zilinskas" userId="c262f5f7-211a-458e-bb90-23113a71ab59" providerId="ADAL" clId="{3E39EDB4-FC79-4ACD-8F84-A80A7979CDBF}" dt="2024-10-23T19:28:20.316" v="427" actId="113"/>
          <ac:spMkLst>
            <pc:docMk/>
            <pc:sldMk cId="3666877417" sldId="275"/>
            <ac:spMk id="2" creationId="{F927BC7D-CBBE-37A8-B8E9-D275F58D3361}"/>
          </ac:spMkLst>
        </pc:spChg>
        <pc:spChg chg="mod">
          <ac:chgData name="Susan Zilinskas" userId="c262f5f7-211a-458e-bb90-23113a71ab59" providerId="ADAL" clId="{3E39EDB4-FC79-4ACD-8F84-A80A7979CDBF}" dt="2024-10-23T18:59:23.568" v="118"/>
          <ac:spMkLst>
            <pc:docMk/>
            <pc:sldMk cId="3666877417" sldId="275"/>
            <ac:spMk id="3" creationId="{4BD4B728-CB32-9A26-D051-18642E2207EB}"/>
          </ac:spMkLst>
        </pc:spChg>
      </pc:sldChg>
      <pc:sldChg chg="modSp new mod">
        <pc:chgData name="Susan Zilinskas" userId="c262f5f7-211a-458e-bb90-23113a71ab59" providerId="ADAL" clId="{3E39EDB4-FC79-4ACD-8F84-A80A7979CDBF}" dt="2024-10-23T19:28:01.243" v="425" actId="113"/>
        <pc:sldMkLst>
          <pc:docMk/>
          <pc:sldMk cId="3228422313" sldId="276"/>
        </pc:sldMkLst>
        <pc:spChg chg="mod">
          <ac:chgData name="Susan Zilinskas" userId="c262f5f7-211a-458e-bb90-23113a71ab59" providerId="ADAL" clId="{3E39EDB4-FC79-4ACD-8F84-A80A7979CDBF}" dt="2024-10-23T19:28:01.243" v="425" actId="113"/>
          <ac:spMkLst>
            <pc:docMk/>
            <pc:sldMk cId="3228422313" sldId="276"/>
            <ac:spMk id="2" creationId="{070B3C14-48F6-ECF1-4B03-9E0FC2E15621}"/>
          </ac:spMkLst>
        </pc:spChg>
        <pc:spChg chg="mod">
          <ac:chgData name="Susan Zilinskas" userId="c262f5f7-211a-458e-bb90-23113a71ab59" providerId="ADAL" clId="{3E39EDB4-FC79-4ACD-8F84-A80A7979CDBF}" dt="2024-10-23T19:05:05.185" v="143"/>
          <ac:spMkLst>
            <pc:docMk/>
            <pc:sldMk cId="3228422313" sldId="276"/>
            <ac:spMk id="3" creationId="{9532A243-2EA3-ABAE-E043-BEC89BCEBA6C}"/>
          </ac:spMkLst>
        </pc:spChg>
      </pc:sldChg>
      <pc:sldChg chg="modSp new mod ord">
        <pc:chgData name="Susan Zilinskas" userId="c262f5f7-211a-458e-bb90-23113a71ab59" providerId="ADAL" clId="{3E39EDB4-FC79-4ACD-8F84-A80A7979CDBF}" dt="2024-10-23T19:09:27.123" v="163"/>
        <pc:sldMkLst>
          <pc:docMk/>
          <pc:sldMk cId="2902649393" sldId="277"/>
        </pc:sldMkLst>
        <pc:spChg chg="mod">
          <ac:chgData name="Susan Zilinskas" userId="c262f5f7-211a-458e-bb90-23113a71ab59" providerId="ADAL" clId="{3E39EDB4-FC79-4ACD-8F84-A80A7979CDBF}" dt="2024-10-23T19:07:45.938" v="148"/>
          <ac:spMkLst>
            <pc:docMk/>
            <pc:sldMk cId="2902649393" sldId="277"/>
            <ac:spMk id="2" creationId="{7C75A6D9-86F7-52F6-B253-19F3C10CCE63}"/>
          </ac:spMkLst>
        </pc:spChg>
        <pc:spChg chg="mod">
          <ac:chgData name="Susan Zilinskas" userId="c262f5f7-211a-458e-bb90-23113a71ab59" providerId="ADAL" clId="{3E39EDB4-FC79-4ACD-8F84-A80A7979CDBF}" dt="2024-10-23T19:09:23.979" v="161" actId="14100"/>
          <ac:spMkLst>
            <pc:docMk/>
            <pc:sldMk cId="2902649393" sldId="277"/>
            <ac:spMk id="3" creationId="{C1C43CB1-9413-91DF-8073-90ECD21C55F8}"/>
          </ac:spMkLst>
        </pc:spChg>
      </pc:sldChg>
      <pc:sldChg chg="modSp new mod">
        <pc:chgData name="Susan Zilinskas" userId="c262f5f7-211a-458e-bb90-23113a71ab59" providerId="ADAL" clId="{3E39EDB4-FC79-4ACD-8F84-A80A7979CDBF}" dt="2024-10-23T19:28:38.708" v="428" actId="2711"/>
        <pc:sldMkLst>
          <pc:docMk/>
          <pc:sldMk cId="1693884702" sldId="278"/>
        </pc:sldMkLst>
        <pc:spChg chg="mod">
          <ac:chgData name="Susan Zilinskas" userId="c262f5f7-211a-458e-bb90-23113a71ab59" providerId="ADAL" clId="{3E39EDB4-FC79-4ACD-8F84-A80A7979CDBF}" dt="2024-10-23T19:28:38.708" v="428" actId="2711"/>
          <ac:spMkLst>
            <pc:docMk/>
            <pc:sldMk cId="1693884702" sldId="278"/>
            <ac:spMk id="2" creationId="{F0AA1595-ECD6-BEE1-F0AF-0B84EFCD428E}"/>
          </ac:spMkLst>
        </pc:spChg>
        <pc:spChg chg="mod">
          <ac:chgData name="Susan Zilinskas" userId="c262f5f7-211a-458e-bb90-23113a71ab59" providerId="ADAL" clId="{3E39EDB4-FC79-4ACD-8F84-A80A7979CDBF}" dt="2024-10-23T19:17:55.284" v="294" actId="14100"/>
          <ac:spMkLst>
            <pc:docMk/>
            <pc:sldMk cId="1693884702" sldId="278"/>
            <ac:spMk id="3" creationId="{F9ED51AB-B5AC-34CC-9A6D-6A305817A95B}"/>
          </ac:spMkLst>
        </pc:spChg>
      </pc:sldChg>
      <pc:sldChg chg="modSp new mod">
        <pc:chgData name="Susan Zilinskas" userId="c262f5f7-211a-458e-bb90-23113a71ab59" providerId="ADAL" clId="{3E39EDB4-FC79-4ACD-8F84-A80A7979CDBF}" dt="2024-10-23T19:18:28.101" v="324" actId="207"/>
        <pc:sldMkLst>
          <pc:docMk/>
          <pc:sldMk cId="1734896839" sldId="279"/>
        </pc:sldMkLst>
        <pc:spChg chg="mod">
          <ac:chgData name="Susan Zilinskas" userId="c262f5f7-211a-458e-bb90-23113a71ab59" providerId="ADAL" clId="{3E39EDB4-FC79-4ACD-8F84-A80A7979CDBF}" dt="2024-10-23T19:18:18.678" v="321" actId="20577"/>
          <ac:spMkLst>
            <pc:docMk/>
            <pc:sldMk cId="1734896839" sldId="279"/>
            <ac:spMk id="2" creationId="{AF8A6145-9C87-6B54-EFEF-30B349A8D3E5}"/>
          </ac:spMkLst>
        </pc:spChg>
        <pc:spChg chg="mod">
          <ac:chgData name="Susan Zilinskas" userId="c262f5f7-211a-458e-bb90-23113a71ab59" providerId="ADAL" clId="{3E39EDB4-FC79-4ACD-8F84-A80A7979CDBF}" dt="2024-10-23T19:18:28.101" v="324" actId="207"/>
          <ac:spMkLst>
            <pc:docMk/>
            <pc:sldMk cId="1734896839" sldId="279"/>
            <ac:spMk id="3" creationId="{E9D0A097-6C9E-7C60-1277-6904BF62928B}"/>
          </ac:spMkLst>
        </pc:spChg>
      </pc:sldChg>
      <pc:sldChg chg="modSp new mod">
        <pc:chgData name="Susan Zilinskas" userId="c262f5f7-211a-458e-bb90-23113a71ab59" providerId="ADAL" clId="{3E39EDB4-FC79-4ACD-8F84-A80A7979CDBF}" dt="2024-10-23T19:21:47.081" v="401"/>
        <pc:sldMkLst>
          <pc:docMk/>
          <pc:sldMk cId="536852993" sldId="280"/>
        </pc:sldMkLst>
        <pc:spChg chg="mod">
          <ac:chgData name="Susan Zilinskas" userId="c262f5f7-211a-458e-bb90-23113a71ab59" providerId="ADAL" clId="{3E39EDB4-FC79-4ACD-8F84-A80A7979CDBF}" dt="2024-10-23T19:20:05.841" v="385" actId="20577"/>
          <ac:spMkLst>
            <pc:docMk/>
            <pc:sldMk cId="536852993" sldId="280"/>
            <ac:spMk id="2" creationId="{5982D8B6-DA89-E165-36CA-1CC5D308E878}"/>
          </ac:spMkLst>
        </pc:spChg>
        <pc:spChg chg="mod">
          <ac:chgData name="Susan Zilinskas" userId="c262f5f7-211a-458e-bb90-23113a71ab59" providerId="ADAL" clId="{3E39EDB4-FC79-4ACD-8F84-A80A7979CDBF}" dt="2024-10-23T19:21:47.081" v="401"/>
          <ac:spMkLst>
            <pc:docMk/>
            <pc:sldMk cId="536852993" sldId="280"/>
            <ac:spMk id="3" creationId="{F09578BC-136C-190A-A186-862CFF67269F}"/>
          </ac:spMkLst>
        </pc:spChg>
      </pc:sldChg>
      <pc:sldChg chg="modSp new mod">
        <pc:chgData name="Susan Zilinskas" userId="c262f5f7-211a-458e-bb90-23113a71ab59" providerId="ADAL" clId="{3E39EDB4-FC79-4ACD-8F84-A80A7979CDBF}" dt="2024-10-23T19:19:19.950" v="355" actId="20577"/>
        <pc:sldMkLst>
          <pc:docMk/>
          <pc:sldMk cId="1477208635" sldId="281"/>
        </pc:sldMkLst>
        <pc:spChg chg="mod">
          <ac:chgData name="Susan Zilinskas" userId="c262f5f7-211a-458e-bb90-23113a71ab59" providerId="ADAL" clId="{3E39EDB4-FC79-4ACD-8F84-A80A7979CDBF}" dt="2024-10-23T19:19:19.950" v="355" actId="20577"/>
          <ac:spMkLst>
            <pc:docMk/>
            <pc:sldMk cId="1477208635" sldId="281"/>
            <ac:spMk id="2" creationId="{9DEA81E4-E0C7-DE37-AAD0-D758D4634831}"/>
          </ac:spMkLst>
        </pc:spChg>
        <pc:spChg chg="mod">
          <ac:chgData name="Susan Zilinskas" userId="c262f5f7-211a-458e-bb90-23113a71ab59" providerId="ADAL" clId="{3E39EDB4-FC79-4ACD-8F84-A80A7979CDBF}" dt="2024-10-23T19:19:12.315" v="344" actId="207"/>
          <ac:spMkLst>
            <pc:docMk/>
            <pc:sldMk cId="1477208635" sldId="281"/>
            <ac:spMk id="3" creationId="{A0E11E1C-E628-3DB3-3025-42174244B706}"/>
          </ac:spMkLst>
        </pc:spChg>
      </pc:sldChg>
      <pc:sldChg chg="modSp new mod">
        <pc:chgData name="Susan Zilinskas" userId="c262f5f7-211a-458e-bb90-23113a71ab59" providerId="ADAL" clId="{3E39EDB4-FC79-4ACD-8F84-A80A7979CDBF}" dt="2024-10-23T19:26:09.335" v="418" actId="20577"/>
        <pc:sldMkLst>
          <pc:docMk/>
          <pc:sldMk cId="4026971098" sldId="282"/>
        </pc:sldMkLst>
        <pc:spChg chg="mod">
          <ac:chgData name="Susan Zilinskas" userId="c262f5f7-211a-458e-bb90-23113a71ab59" providerId="ADAL" clId="{3E39EDB4-FC79-4ACD-8F84-A80A7979CDBF}" dt="2024-10-23T19:26:09.335" v="418" actId="20577"/>
          <ac:spMkLst>
            <pc:docMk/>
            <pc:sldMk cId="4026971098" sldId="282"/>
            <ac:spMk id="2" creationId="{FE73F741-8044-257C-F216-824171F65FF3}"/>
          </ac:spMkLst>
        </pc:spChg>
        <pc:spChg chg="mod">
          <ac:chgData name="Susan Zilinskas" userId="c262f5f7-211a-458e-bb90-23113a71ab59" providerId="ADAL" clId="{3E39EDB4-FC79-4ACD-8F84-A80A7979CDBF}" dt="2024-10-23T19:26:03.966" v="404"/>
          <ac:spMkLst>
            <pc:docMk/>
            <pc:sldMk cId="4026971098" sldId="282"/>
            <ac:spMk id="3" creationId="{D5B3DF53-1E0D-FA1E-4B37-80D17CC8EE78}"/>
          </ac:spMkLst>
        </pc:spChg>
      </pc:sldChg>
      <pc:sldChg chg="modSp new mod">
        <pc:chgData name="Susan Zilinskas" userId="c262f5f7-211a-458e-bb90-23113a71ab59" providerId="ADAL" clId="{3E39EDB4-FC79-4ACD-8F84-A80A7979CDBF}" dt="2024-10-23T20:09:45.367" v="799" actId="20577"/>
        <pc:sldMkLst>
          <pc:docMk/>
          <pc:sldMk cId="2987547831" sldId="283"/>
        </pc:sldMkLst>
        <pc:spChg chg="mod">
          <ac:chgData name="Susan Zilinskas" userId="c262f5f7-211a-458e-bb90-23113a71ab59" providerId="ADAL" clId="{3E39EDB4-FC79-4ACD-8F84-A80A7979CDBF}" dt="2024-10-23T19:29:03.808" v="452" actId="20577"/>
          <ac:spMkLst>
            <pc:docMk/>
            <pc:sldMk cId="2987547831" sldId="283"/>
            <ac:spMk id="2" creationId="{4025A33B-B609-F903-9617-AB36A3513995}"/>
          </ac:spMkLst>
        </pc:spChg>
        <pc:spChg chg="mod">
          <ac:chgData name="Susan Zilinskas" userId="c262f5f7-211a-458e-bb90-23113a71ab59" providerId="ADAL" clId="{3E39EDB4-FC79-4ACD-8F84-A80A7979CDBF}" dt="2024-10-23T20:09:45.367" v="799" actId="20577"/>
          <ac:spMkLst>
            <pc:docMk/>
            <pc:sldMk cId="2987547831" sldId="283"/>
            <ac:spMk id="3" creationId="{036BA28A-0C8B-40A9-7398-BD1D6D24EE9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47F476-161E-4A04-A0FB-965A0EEB43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32E49AB-875B-42C8-941C-0DE0DBD2D3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66B955-9ABA-47D4-BA0F-43D209E6DE06}" type="datetimeFigureOut">
              <a:rPr lang="en-US" smtClean="0"/>
              <a:t>10/23/2024</a:t>
            </a:fld>
            <a:endParaRPr lang="en-US" dirty="0"/>
          </a:p>
        </p:txBody>
      </p:sp>
      <p:sp>
        <p:nvSpPr>
          <p:cNvPr id="4" name="Footer Placeholder 3">
            <a:extLst>
              <a:ext uri="{FF2B5EF4-FFF2-40B4-BE49-F238E27FC236}">
                <a16:creationId xmlns:a16="http://schemas.microsoft.com/office/drawing/2014/main" id="{23EFBA4A-EC84-4A1C-951D-F76333FEEC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0085306-E124-4DA3-9455-10E28A78FE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FAA0D8-202C-4D3D-887A-429ECB6FFB65}" type="slidenum">
              <a:rPr lang="en-US" smtClean="0"/>
              <a:t>‹#›</a:t>
            </a:fld>
            <a:endParaRPr lang="en-US" dirty="0"/>
          </a:p>
        </p:txBody>
      </p:sp>
    </p:spTree>
    <p:extLst>
      <p:ext uri="{BB962C8B-B14F-4D97-AF65-F5344CB8AC3E}">
        <p14:creationId xmlns:p14="http://schemas.microsoft.com/office/powerpoint/2010/main" val="22334069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15128" y="1397977"/>
            <a:ext cx="8361229" cy="3007447"/>
          </a:xfrm>
        </p:spPr>
        <p:txBody>
          <a:bodyPr anchor="ctr" anchorCtr="0">
            <a:noAutofit/>
          </a:bodyPr>
          <a:lstStyle>
            <a:lvl1pPr algn="ctr">
              <a:defRPr sz="66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679906" y="4475023"/>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B77EF04-6424-4B70-94D1-FC932CBBDD9B}" type="datetimeFigureOut">
              <a:rPr lang="en-US" noProof="0" smtClean="0"/>
              <a:t>10/23/2024</a:t>
            </a:fld>
            <a:endParaRPr lang="en-US" noProof="0"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887674" y="726883"/>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752858" y="609652"/>
            <a:ext cx="3152309"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8286318" y="1685652"/>
            <a:ext cx="3152309"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9012958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71600" y="685800"/>
            <a:ext cx="9601200" cy="1485900"/>
          </a:xfrm>
        </p:spPr>
        <p:txBody>
          <a:bodyPr>
            <a:normAutofit/>
          </a:bodyPr>
          <a:lstStyle>
            <a:lvl1pPr>
              <a:defRPr sz="48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10/23/2024</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8391654" y="1873024"/>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8152968" y="1752327"/>
            <a:ext cx="3152309"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74007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10/23/2024</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57254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10/23/2024</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560471" y="2297695"/>
            <a:ext cx="9071059" cy="2767600"/>
          </a:xfrm>
        </p:spPr>
        <p:txBody>
          <a:bodyPr anchor="ctr"/>
          <a:lstStyle>
            <a:lvl1pPr marL="0" indent="0" algn="ctr">
              <a:buNone/>
              <a:defRPr sz="6000"/>
            </a:lvl1pPr>
          </a:lstStyle>
          <a:p>
            <a:pPr lvl="0"/>
            <a:r>
              <a:rPr lang="en-US" noProof="0"/>
              <a:t>Click to edit Master text styles</a:t>
            </a:r>
          </a:p>
        </p:txBody>
      </p:sp>
    </p:spTree>
    <p:extLst>
      <p:ext uri="{BB962C8B-B14F-4D97-AF65-F5344CB8AC3E}">
        <p14:creationId xmlns:p14="http://schemas.microsoft.com/office/powerpoint/2010/main" val="2266103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10/23/2024</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99014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870090" y="709300"/>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5791174" y="457175"/>
            <a:ext cx="609651" cy="1219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397977" y="1151796"/>
            <a:ext cx="9504485" cy="3007447"/>
          </a:xfrm>
        </p:spPr>
        <p:txBody>
          <a:bodyPr anchor="ctr" anchorCtr="0">
            <a:noAutofit/>
          </a:bodyPr>
          <a:lstStyle>
            <a:lvl1pPr algn="ctr">
              <a:defRPr sz="660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397977" y="4897053"/>
            <a:ext cx="9504485" cy="1086237"/>
          </a:xfrm>
        </p:spPr>
        <p:txBody>
          <a:bodyPr>
            <a:normAutofit/>
          </a:bodyPr>
          <a:lstStyle>
            <a:lvl1pPr marL="0" indent="0" algn="ctr">
              <a:lnSpc>
                <a:spcPct val="112000"/>
              </a:lnSpc>
              <a:spcBef>
                <a:spcPts val="0"/>
              </a:spcBef>
              <a:spcAft>
                <a:spcPts val="0"/>
              </a:spcAft>
              <a:buNone/>
              <a:defRPr sz="2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bg1"/>
                </a:solidFill>
              </a:defRPr>
            </a:lvl1pPr>
          </a:lstStyle>
          <a:p>
            <a:fld id="{3B77EF04-6424-4B70-94D1-FC932CBBDD9B}" type="datetimeFigureOut">
              <a:rPr lang="en-US" noProof="0" smtClean="0"/>
              <a:pPr/>
              <a:t>10/23/2024</a:t>
            </a:fld>
            <a:endParaRPr lang="en-US" noProof="0"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8549910" y="1820273"/>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752858" y="609652"/>
            <a:ext cx="3152309"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8286317" y="1685653"/>
            <a:ext cx="3152309"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335029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71600" y="685800"/>
            <a:ext cx="9601200" cy="720213"/>
          </a:xfrm>
        </p:spPr>
        <p:txBody>
          <a:bodyPr>
            <a:noAutofit/>
          </a:bodyPr>
          <a:lstStyle>
            <a:lvl1pPr>
              <a:defRPr sz="4800"/>
            </a:lvl1pPr>
          </a:lstStyle>
          <a:p>
            <a:r>
              <a:rPr lang="en-US" noProof="0"/>
              <a:t>Click To Edit Master Title Style</a:t>
            </a:r>
          </a:p>
        </p:txBody>
      </p:sp>
      <p:sp>
        <p:nvSpPr>
          <p:cNvPr id="3" name="Content Placeholder 2"/>
          <p:cNvSpPr>
            <a:spLocks noGrp="1"/>
          </p:cNvSpPr>
          <p:nvPr>
            <p:ph idx="1"/>
          </p:nvPr>
        </p:nvSpPr>
        <p:spPr>
          <a:xfrm>
            <a:off x="1371600" y="1484671"/>
            <a:ext cx="96012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10/23/2024</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465008" y="1445344"/>
            <a:ext cx="9468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94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7040199" y="564425"/>
            <a:ext cx="4356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Rectangle 7" title="Background Shape"/>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586246" y="400665"/>
            <a:ext cx="4858460" cy="1428136"/>
          </a:xfrm>
        </p:spPr>
        <p:txBody>
          <a:bodyPr anchor="ctr" anchorCtr="0">
            <a:noAutofit/>
          </a:bodyPr>
          <a:lstStyle>
            <a:lvl1pPr algn="ctr">
              <a:lnSpc>
                <a:spcPct val="84000"/>
              </a:lnSpc>
              <a:defRPr sz="48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586246" y="2113935"/>
            <a:ext cx="4858460" cy="4247186"/>
          </a:xfrm>
        </p:spPr>
        <p:txBody>
          <a:bodyPr/>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86246" y="6443554"/>
            <a:ext cx="1324322" cy="404614"/>
          </a:xfrm>
        </p:spPr>
        <p:txBody>
          <a:bodyPr/>
          <a:lstStyle>
            <a:lvl1pPr>
              <a:defRPr>
                <a:solidFill>
                  <a:schemeClr val="bg1"/>
                </a:solidFill>
              </a:defRPr>
            </a:lvl1pPr>
          </a:lstStyle>
          <a:p>
            <a:fld id="{3B77EF04-6424-4B70-94D1-FC932CBBDD9B}" type="datetimeFigureOut">
              <a:rPr lang="en-US" noProof="0" smtClean="0"/>
              <a:pPr/>
              <a:t>10/23/2024</a:t>
            </a:fld>
            <a:endParaRPr lang="en-US" noProof="0" dirty="0"/>
          </a:p>
        </p:txBody>
      </p:sp>
      <p:sp>
        <p:nvSpPr>
          <p:cNvPr id="6" name="Footer Placeholder 5"/>
          <p:cNvSpPr>
            <a:spLocks noGrp="1"/>
          </p:cNvSpPr>
          <p:nvPr>
            <p:ph type="ftr" sz="quarter" idx="11"/>
          </p:nvPr>
        </p:nvSpPr>
        <p:spPr>
          <a:xfrm>
            <a:off x="2825377" y="6453386"/>
            <a:ext cx="2619329"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10187939"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7145761" y="670570"/>
            <a:ext cx="4151312"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6747294" y="5188236"/>
            <a:ext cx="4858459" cy="1126906"/>
          </a:xfrm>
          <a:solidFill>
            <a:schemeClr val="bg2"/>
          </a:solidFill>
          <a:ln>
            <a:noFill/>
          </a:ln>
          <a:effectLst>
            <a:innerShdw blurRad="114300">
              <a:prstClr val="black"/>
            </a:innerShdw>
          </a:effectLst>
        </p:spPr>
        <p:txBody>
          <a:bodyPr anchor="ctr" anchorCtr="0"/>
          <a:lstStyle>
            <a:lvl1pPr marL="0" indent="0" algn="ctr">
              <a:buNone/>
              <a:defRPr sz="1800">
                <a:solidFill>
                  <a:schemeClr val="tx2">
                    <a:lumMod val="50000"/>
                  </a:schemeClr>
                </a:solidFill>
              </a:defRPr>
            </a:lvl1pPr>
            <a:lvl2pPr marL="530352" indent="0" algn="ctr">
              <a:buNone/>
              <a:defRPr sz="1800">
                <a:solidFill>
                  <a:schemeClr val="tx2">
                    <a:lumMod val="50000"/>
                  </a:schemeClr>
                </a:solidFill>
              </a:defRPr>
            </a:lvl2pPr>
            <a:lvl3pPr marL="987552" indent="0" algn="ctr">
              <a:buNone/>
              <a:defRPr sz="1600">
                <a:solidFill>
                  <a:schemeClr val="tx2">
                    <a:lumMod val="50000"/>
                  </a:schemeClr>
                </a:solidFill>
              </a:defRPr>
            </a:lvl3pPr>
            <a:lvl4pPr marL="1444752" indent="0" algn="ctr">
              <a:buNone/>
              <a:defRPr sz="1600">
                <a:solidFill>
                  <a:schemeClr val="tx2">
                    <a:lumMod val="50000"/>
                  </a:schemeClr>
                </a:solidFill>
              </a:defRPr>
            </a:lvl4pPr>
            <a:lvl5pPr marL="1901952" indent="0" algn="ctr">
              <a:buNone/>
              <a:defRPr sz="140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844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Rectangle 7" title="Background Shape"/>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586246" y="400665"/>
            <a:ext cx="4858460" cy="1428136"/>
          </a:xfrm>
        </p:spPr>
        <p:txBody>
          <a:bodyPr anchor="ctr" anchorCtr="0">
            <a:noAutofit/>
          </a:bodyPr>
          <a:lstStyle>
            <a:lvl1pPr algn="ctr">
              <a:lnSpc>
                <a:spcPct val="84000"/>
              </a:lnSpc>
              <a:defRPr sz="48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586246" y="2113935"/>
            <a:ext cx="4858460" cy="4247186"/>
          </a:xfrm>
        </p:spPr>
        <p:txBody>
          <a:bodyPr/>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86246" y="6443554"/>
            <a:ext cx="1324322" cy="404614"/>
          </a:xfrm>
        </p:spPr>
        <p:txBody>
          <a:bodyPr/>
          <a:lstStyle>
            <a:lvl1pPr>
              <a:defRPr>
                <a:solidFill>
                  <a:schemeClr val="bg1"/>
                </a:solidFill>
              </a:defRPr>
            </a:lvl1pPr>
          </a:lstStyle>
          <a:p>
            <a:fld id="{3B77EF04-6424-4B70-94D1-FC932CBBDD9B}" type="datetimeFigureOut">
              <a:rPr lang="en-US" noProof="0" smtClean="0"/>
              <a:pPr/>
              <a:t>10/23/2024</a:t>
            </a:fld>
            <a:endParaRPr lang="en-US" noProof="0" dirty="0"/>
          </a:p>
        </p:txBody>
      </p:sp>
      <p:sp>
        <p:nvSpPr>
          <p:cNvPr id="6" name="Footer Placeholder 5"/>
          <p:cNvSpPr>
            <a:spLocks noGrp="1"/>
          </p:cNvSpPr>
          <p:nvPr>
            <p:ph type="ftr" sz="quarter" idx="11"/>
          </p:nvPr>
        </p:nvSpPr>
        <p:spPr>
          <a:xfrm>
            <a:off x="2825377" y="6453386"/>
            <a:ext cx="2619329"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10187939"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6695360" y="518474"/>
            <a:ext cx="4910394"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800">
                <a:solidFill>
                  <a:schemeClr val="tx2">
                    <a:lumMod val="50000"/>
                  </a:schemeClr>
                </a:solidFill>
              </a:defRPr>
            </a:lvl1pPr>
            <a:lvl2pPr>
              <a:defRPr lang="en-US" sz="1800">
                <a:solidFill>
                  <a:schemeClr val="tx2">
                    <a:lumMod val="50000"/>
                  </a:schemeClr>
                </a:solidFill>
              </a:defRPr>
            </a:lvl2pPr>
            <a:lvl3pPr>
              <a:defRPr lang="en-US" sz="1600">
                <a:solidFill>
                  <a:schemeClr val="tx2">
                    <a:lumMod val="50000"/>
                  </a:schemeClr>
                </a:solidFill>
              </a:defRPr>
            </a:lvl3pPr>
            <a:lvl4pPr>
              <a:defRPr lang="en-US" sz="1600">
                <a:solidFill>
                  <a:schemeClr val="tx2">
                    <a:lumMod val="50000"/>
                  </a:schemeClr>
                </a:solidFill>
              </a:defRPr>
            </a:lvl4pPr>
            <a:lvl5pPr>
              <a:defRPr lang="en-US" sz="140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168660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507591" y="5289755"/>
            <a:ext cx="5270049"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507591" y="409286"/>
            <a:ext cx="5270049"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 name="Title 1"/>
          <p:cNvSpPr>
            <a:spLocks noGrp="1"/>
          </p:cNvSpPr>
          <p:nvPr>
            <p:ph type="title" hasCustomPrompt="1"/>
          </p:nvPr>
        </p:nvSpPr>
        <p:spPr>
          <a:xfrm>
            <a:off x="6930776" y="477366"/>
            <a:ext cx="4644000" cy="1341602"/>
          </a:xfrm>
        </p:spPr>
        <p:txBody>
          <a:bodyPr anchor="ctr" anchorCtr="0">
            <a:normAutofit/>
          </a:bodyPr>
          <a:lstStyle>
            <a:lvl1pPr algn="ctr">
              <a:lnSpc>
                <a:spcPct val="84000"/>
              </a:lnSpc>
              <a:defRPr sz="48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6930775" y="1966451"/>
            <a:ext cx="4644001" cy="4388615"/>
          </a:xfrm>
        </p:spPr>
        <p:txBody>
          <a:bodyPr/>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07591" y="6453386"/>
            <a:ext cx="1204572" cy="404614"/>
          </a:xfrm>
        </p:spPr>
        <p:txBody>
          <a:bodyPr/>
          <a:lstStyle>
            <a:lvl1pPr>
              <a:defRPr>
                <a:solidFill>
                  <a:schemeClr val="bg1"/>
                </a:solidFill>
              </a:defRPr>
            </a:lvl1pPr>
          </a:lstStyle>
          <a:p>
            <a:fld id="{3B77EF04-6424-4B70-94D1-FC932CBBDD9B}" type="datetimeFigureOut">
              <a:rPr lang="en-US" noProof="0" smtClean="0"/>
              <a:pPr/>
              <a:t>10/23/2024</a:t>
            </a:fld>
            <a:endParaRPr lang="en-US" noProof="0" dirty="0"/>
          </a:p>
        </p:txBody>
      </p:sp>
      <p:sp>
        <p:nvSpPr>
          <p:cNvPr id="6" name="Footer Placeholder 5"/>
          <p:cNvSpPr>
            <a:spLocks noGrp="1"/>
          </p:cNvSpPr>
          <p:nvPr>
            <p:ph type="ftr" sz="quarter" idx="11"/>
          </p:nvPr>
        </p:nvSpPr>
        <p:spPr>
          <a:xfrm>
            <a:off x="3403965" y="6453386"/>
            <a:ext cx="2373675"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806245" y="668595"/>
            <a:ext cx="4646651"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570275" y="5352418"/>
            <a:ext cx="5148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800">
                <a:solidFill>
                  <a:schemeClr val="accent3"/>
                </a:solidFill>
              </a:defRPr>
            </a:lvl1pPr>
            <a:lvl2pPr marL="530352" indent="0" algn="ctr">
              <a:buFont typeface="Arial" panose="020B0604020202020204" pitchFamily="34" charset="0"/>
              <a:buNone/>
              <a:defRPr sz="1800">
                <a:solidFill>
                  <a:schemeClr val="accent3"/>
                </a:solidFill>
              </a:defRPr>
            </a:lvl2pPr>
            <a:lvl3pPr marL="987552" indent="0" algn="ctr">
              <a:buFont typeface="Arial" panose="020B0604020202020204" pitchFamily="34" charset="0"/>
              <a:buNone/>
              <a:defRPr sz="1600">
                <a:solidFill>
                  <a:schemeClr val="accent3"/>
                </a:solidFill>
              </a:defRPr>
            </a:lvl3pPr>
            <a:lvl4pPr marL="1444752" indent="0" algn="ctr">
              <a:buFont typeface="Arial" panose="020B0604020202020204" pitchFamily="34" charset="0"/>
              <a:buNone/>
              <a:defRPr sz="1600">
                <a:solidFill>
                  <a:schemeClr val="accent3"/>
                </a:solidFill>
              </a:defRPr>
            </a:lvl4pPr>
            <a:lvl5pPr marL="1901952" indent="0" algn="ctr">
              <a:buFont typeface="Arial" panose="020B0604020202020204" pitchFamily="34" charset="0"/>
              <a:buNone/>
              <a:defRPr sz="140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82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507591" y="409286"/>
            <a:ext cx="5270049"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 name="Title 1"/>
          <p:cNvSpPr>
            <a:spLocks noGrp="1"/>
          </p:cNvSpPr>
          <p:nvPr>
            <p:ph type="title" hasCustomPrompt="1"/>
          </p:nvPr>
        </p:nvSpPr>
        <p:spPr>
          <a:xfrm>
            <a:off x="6930776" y="477366"/>
            <a:ext cx="4644000" cy="1341602"/>
          </a:xfrm>
        </p:spPr>
        <p:txBody>
          <a:bodyPr anchor="ctr" anchorCtr="0">
            <a:normAutofit/>
          </a:bodyPr>
          <a:lstStyle>
            <a:lvl1pPr algn="ctr">
              <a:lnSpc>
                <a:spcPct val="84000"/>
              </a:lnSpc>
              <a:defRPr sz="48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6930775" y="1966451"/>
            <a:ext cx="4644001" cy="4388615"/>
          </a:xfrm>
        </p:spPr>
        <p:txBody>
          <a:bodyPr/>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07591" y="6453386"/>
            <a:ext cx="1204572" cy="404614"/>
          </a:xfrm>
        </p:spPr>
        <p:txBody>
          <a:bodyPr/>
          <a:lstStyle>
            <a:lvl1pPr>
              <a:defRPr>
                <a:solidFill>
                  <a:schemeClr val="bg1"/>
                </a:solidFill>
              </a:defRPr>
            </a:lvl1pPr>
          </a:lstStyle>
          <a:p>
            <a:fld id="{3B77EF04-6424-4B70-94D1-FC932CBBDD9B}" type="datetimeFigureOut">
              <a:rPr lang="en-US" noProof="0" smtClean="0"/>
              <a:pPr/>
              <a:t>10/23/2024</a:t>
            </a:fld>
            <a:endParaRPr lang="en-US" noProof="0" dirty="0"/>
          </a:p>
        </p:txBody>
      </p:sp>
      <p:sp>
        <p:nvSpPr>
          <p:cNvPr id="6" name="Footer Placeholder 5"/>
          <p:cNvSpPr>
            <a:spLocks noGrp="1"/>
          </p:cNvSpPr>
          <p:nvPr>
            <p:ph type="ftr" sz="quarter" idx="11"/>
          </p:nvPr>
        </p:nvSpPr>
        <p:spPr>
          <a:xfrm>
            <a:off x="3403965" y="6453386"/>
            <a:ext cx="2373675"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806246" y="668595"/>
            <a:ext cx="4646651"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578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5025" y="1301360"/>
            <a:ext cx="9612971" cy="2852737"/>
          </a:xfrm>
        </p:spPr>
        <p:txBody>
          <a:bodyPr anchor="b">
            <a:normAutofit/>
          </a:bodyPr>
          <a:lstStyle>
            <a:lvl1pPr algn="r">
              <a:defRPr sz="72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B77EF04-6424-4B70-94D1-FC932CBBDD9B}" type="datetimeFigureOut">
              <a:rPr lang="en-US" noProof="0" smtClean="0"/>
              <a:t>10/23/2024</a:t>
            </a:fld>
            <a:endParaRPr lang="en-US" noProof="0"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8286318" y="1685652"/>
            <a:ext cx="3152309"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15921443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10/23/2024</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96885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622095" y="0"/>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B77EF04-6424-4B70-94D1-FC932CBBDD9B}" type="datetimeFigureOut">
              <a:rPr lang="en-US" noProof="0" smtClean="0"/>
              <a:t>10/23/2024</a:t>
            </a:fld>
            <a:endParaRPr lang="en-US" noProof="0"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478095" y="376"/>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6303306"/>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2" r:id="rId3"/>
    <p:sldLayoutId id="2147483668" r:id="rId4"/>
    <p:sldLayoutId id="2147483671" r:id="rId5"/>
    <p:sldLayoutId id="2147483669" r:id="rId6"/>
    <p:sldLayoutId id="2147483672" r:id="rId7"/>
    <p:sldLayoutId id="2147483663" r:id="rId8"/>
    <p:sldLayoutId id="2147483664" r:id="rId9"/>
    <p:sldLayoutId id="2147483665" r:id="rId10"/>
    <p:sldLayoutId id="2147483666" r:id="rId11"/>
    <p:sldLayoutId id="2147483673" r:id="rId12"/>
    <p:sldLayoutId id="2147483667" r:id="rId13"/>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lnSpc>
          <a:spcPct val="94000"/>
        </a:lnSpc>
        <a:spcBef>
          <a:spcPts val="1000"/>
        </a:spcBef>
        <a:spcAft>
          <a:spcPts val="200"/>
        </a:spcAft>
        <a:buFont typeface="Arial" panose="020B0604020202020204" pitchFamily="34" charset="0"/>
        <a:buChar char="•"/>
        <a:defRPr sz="2400" kern="1200" baseline="0">
          <a:solidFill>
            <a:schemeClr val="tx2"/>
          </a:solidFill>
          <a:latin typeface="+mn-lt"/>
          <a:ea typeface="+mn-ea"/>
          <a:cs typeface="+mn-cs"/>
        </a:defRPr>
      </a:lvl1pPr>
      <a:lvl2pPr marL="873252" indent="-342900" algn="l" defTabSz="914400" rtl="0" eaLnBrk="1" latinLnBrk="0" hangingPunct="1">
        <a:lnSpc>
          <a:spcPct val="94000"/>
        </a:lnSpc>
        <a:spcBef>
          <a:spcPts val="500"/>
        </a:spcBef>
        <a:spcAft>
          <a:spcPts val="200"/>
        </a:spcAft>
        <a:buFont typeface="Arial" panose="020B0604020202020204" pitchFamily="34" charset="0"/>
        <a:buChar char="•"/>
        <a:defRPr sz="2400" i="1" kern="1200" baseline="0">
          <a:solidFill>
            <a:schemeClr val="tx2"/>
          </a:solidFill>
          <a:latin typeface="+mn-lt"/>
          <a:ea typeface="+mn-ea"/>
          <a:cs typeface="+mn-cs"/>
        </a:defRPr>
      </a:lvl2pPr>
      <a:lvl3pPr marL="1330452" indent="-342900" algn="l" defTabSz="914400" rtl="0" eaLnBrk="1" latinLnBrk="0" hangingPunct="1">
        <a:lnSpc>
          <a:spcPct val="94000"/>
        </a:lnSpc>
        <a:spcBef>
          <a:spcPts val="500"/>
        </a:spcBef>
        <a:spcAft>
          <a:spcPts val="200"/>
        </a:spcAft>
        <a:buFont typeface="Arial" panose="020B0604020202020204" pitchFamily="34" charset="0"/>
        <a:buChar char="•"/>
        <a:defRPr sz="2000" kern="1200" baseline="0">
          <a:solidFill>
            <a:schemeClr val="tx2"/>
          </a:solidFill>
          <a:latin typeface="+mn-lt"/>
          <a:ea typeface="+mn-ea"/>
          <a:cs typeface="+mn-cs"/>
        </a:defRPr>
      </a:lvl3pPr>
      <a:lvl4pPr marL="1787652" indent="-342900" algn="l" defTabSz="914400" rtl="0" eaLnBrk="1" latinLnBrk="0" hangingPunct="1">
        <a:lnSpc>
          <a:spcPct val="94000"/>
        </a:lnSpc>
        <a:spcBef>
          <a:spcPts val="500"/>
        </a:spcBef>
        <a:spcAft>
          <a:spcPts val="200"/>
        </a:spcAft>
        <a:buFont typeface="Arial" panose="020B0604020202020204" pitchFamily="34" charset="0"/>
        <a:buChar char="•"/>
        <a:defRPr sz="2000" i="1" kern="1200" baseline="0">
          <a:solidFill>
            <a:schemeClr val="tx2"/>
          </a:solidFill>
          <a:latin typeface="+mn-lt"/>
          <a:ea typeface="+mn-ea"/>
          <a:cs typeface="+mn-cs"/>
        </a:defRPr>
      </a:lvl4pPr>
      <a:lvl5pPr marL="2187702" indent="-285750" algn="l" defTabSz="914400" rtl="0" eaLnBrk="1" latinLnBrk="0" hangingPunct="1">
        <a:lnSpc>
          <a:spcPct val="94000"/>
        </a:lnSpc>
        <a:spcBef>
          <a:spcPts val="500"/>
        </a:spcBef>
        <a:spcAft>
          <a:spcPts val="200"/>
        </a:spcAft>
        <a:buFont typeface="Arial" panose="020B0604020202020204" pitchFamily="34" charset="0"/>
        <a:buChar char="•"/>
        <a:defRPr sz="18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fldoe.org/core/fileparse.php/20102/urlt/K12SAG.pdf" TargetMode="External"/><Relationship Id="rId3" Type="http://schemas.openxmlformats.org/officeDocument/2006/relationships/hyperlink" Target="https://www.fldoe.org/accountability/assessments/k-12-student-assessment/stard-setting.stml" TargetMode="External"/><Relationship Id="rId7" Type="http://schemas.openxmlformats.org/officeDocument/2006/relationships/hyperlink" Target="https://files.portal.cambiumast.com/florida/Media/FLCAT/FLCAT.html" TargetMode="External"/><Relationship Id="rId2" Type="http://schemas.openxmlformats.org/officeDocument/2006/relationships/hyperlink" Target="http://www.cpalms.org/Public/" TargetMode="External"/><Relationship Id="rId1" Type="http://schemas.openxmlformats.org/officeDocument/2006/relationships/slideLayout" Target="../slideLayouts/slideLayout3.xml"/><Relationship Id="rId6" Type="http://schemas.openxmlformats.org/officeDocument/2006/relationships/hyperlink" Target="https://www.fldoe.org/core/fileparse.php/5662/urlt/Science-TDS.pdf" TargetMode="External"/><Relationship Id="rId5" Type="http://schemas.openxmlformats.org/officeDocument/2006/relationships/hyperlink" Target="https://www.fldoe.org/core/fileparse.php/5663/urlt/2425Gr5-8ScienceFactSheet.pdf" TargetMode="External"/><Relationship Id="rId4" Type="http://schemas.openxmlformats.org/officeDocument/2006/relationships/hyperlink" Target="https://flfast.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ldoe.org/core/fileparse.php/5663/urlt/SCIGR5TIS.pdf" TargetMode="External"/><Relationship Id="rId2" Type="http://schemas.openxmlformats.org/officeDocument/2006/relationships/hyperlink" Target="http://www.cpalms.org/" TargetMode="External"/><Relationship Id="rId1" Type="http://schemas.openxmlformats.org/officeDocument/2006/relationships/slideLayout" Target="../slideLayouts/slideLayout3.xml"/><Relationship Id="rId4" Type="http://schemas.openxmlformats.org/officeDocument/2006/relationships/hyperlink" Target="https://www.fldoe.org/core/fileparse.php/5663/urlt/SCIGR8TSI.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ldoe.org/core/fileparse.php/5668/urlt/US-FLSW-AssessReport21.pdf" TargetMode="External"/><Relationship Id="rId7" Type="http://schemas.openxmlformats.org/officeDocument/2006/relationships/hyperlink" Target="https://www.fldoe.org/accountability/accountability-reporting/interactive-reporting/" TargetMode="External"/><Relationship Id="rId2" Type="http://schemas.openxmlformats.org/officeDocument/2006/relationships/hyperlink" Target="https://www.fldoe.org/accountability/assessments/k-12-student-assessment/results/" TargetMode="External"/><Relationship Id="rId1" Type="http://schemas.openxmlformats.org/officeDocument/2006/relationships/slideLayout" Target="../slideLayouts/slideLayout3.xml"/><Relationship Id="rId6" Type="http://schemas.openxmlformats.org/officeDocument/2006/relationships/hyperlink" Target="https://www.fldoe.org/core/fileparse.php/5663/urlt/sciencegrade8-Nov2018.pdf" TargetMode="External"/><Relationship Id="rId5" Type="http://schemas.openxmlformats.org/officeDocument/2006/relationships/hyperlink" Target="https://www.fldoe.org/core/fileparse.php/5663/urlt/sciencegrade5-Nov2018.pdf" TargetMode="External"/><Relationship Id="rId4" Type="http://schemas.openxmlformats.org/officeDocument/2006/relationships/hyperlink" Target="https://www.fldoe.org/core/fileparse.php/5662/urlt/NGSSSAchievementLevels.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fl-familyportal.cambiumast.com/#/"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www.fldoe.org/core/fileparse.php/20102/urlt/best-ela-rcs.pdf" TargetMode="External"/><Relationship Id="rId3" Type="http://schemas.openxmlformats.org/officeDocument/2006/relationships/hyperlink" Target="https://www.fldoe.org/core/fileparse.php/20102/urlt/2425FASTK2FS.pdf" TargetMode="External"/><Relationship Id="rId7" Type="http://schemas.openxmlformats.org/officeDocument/2006/relationships/hyperlink" Target="https://www.fldoe.org/core/fileparse.php/20102/urlt/AchieveLevelDesc.pdf" TargetMode="External"/><Relationship Id="rId2" Type="http://schemas.openxmlformats.org/officeDocument/2006/relationships/hyperlink" Target="https://flfast.org/" TargetMode="External"/><Relationship Id="rId1" Type="http://schemas.openxmlformats.org/officeDocument/2006/relationships/slideLayout" Target="../slideLayouts/slideLayout3.xml"/><Relationship Id="rId6" Type="http://schemas.openxmlformats.org/officeDocument/2006/relationships/hyperlink" Target="https://www.fldoe.org/core/fileparse.php/20102/urlt/TDS-FAST-Math.pdf" TargetMode="External"/><Relationship Id="rId5" Type="http://schemas.openxmlformats.org/officeDocument/2006/relationships/hyperlink" Target="https://www.fldoe.org/core/fileparse.php/20102/urlt/TDS-FAST-ELA.pdf" TargetMode="External"/><Relationship Id="rId4" Type="http://schemas.openxmlformats.org/officeDocument/2006/relationships/hyperlink" Target="https://www.fldoe.org/core/fileparse.php/20102/urlt/2425FASTGrd310FS.pdf" TargetMode="External"/><Relationship Id="rId9" Type="http://schemas.openxmlformats.org/officeDocument/2006/relationships/hyperlink" Target="https://www.fldoe.org/core/fileparse.php/20102/urlt/best-math-rc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fldoe.org/core/fileparse.php/20102/urlt/2425BESTEOCFactSheet.pdf" TargetMode="External"/><Relationship Id="rId2" Type="http://schemas.openxmlformats.org/officeDocument/2006/relationships/hyperlink" Target="https://www.cpalms.org/" TargetMode="External"/><Relationship Id="rId1" Type="http://schemas.openxmlformats.org/officeDocument/2006/relationships/slideLayout" Target="../slideLayouts/slideLayout3.xml"/><Relationship Id="rId6" Type="http://schemas.openxmlformats.org/officeDocument/2006/relationships/hyperlink" Target="https://www.fldoe.org/core/fileparse.php/5662/urlt/Science-TDS.pdf" TargetMode="External"/><Relationship Id="rId5" Type="http://schemas.openxmlformats.org/officeDocument/2006/relationships/hyperlink" Target="https://www.fldoe.org/core/fileparse.php/5662/urlt/SocialStudies-TDS.pdf" TargetMode="External"/><Relationship Id="rId4" Type="http://schemas.openxmlformats.org/officeDocument/2006/relationships/hyperlink" Target="https://www.fldoe.org/core/fileparse.php/20102/urlt/TDS-FAST-Math.pd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fldoe.org/accountability/assessments/k-12-student-assessment/end-of-course-eoc-assessments/test-item-specifications.stml" TargetMode="External"/><Relationship Id="rId3" Type="http://schemas.openxmlformats.org/officeDocument/2006/relationships/hyperlink" Target="https://www.fldoe.org/core/fileparse.php/5662/urlt/2425SciSSEOCFactSheet.pdf" TargetMode="External"/><Relationship Id="rId7" Type="http://schemas.openxmlformats.org/officeDocument/2006/relationships/hyperlink" Target="https://www.fldoe.org/core/fileparse.php/5662/urlt/CivicsALDs.pdf" TargetMode="External"/><Relationship Id="rId12" Type="http://schemas.openxmlformats.org/officeDocument/2006/relationships/hyperlink" Target="https://www.fldoe.org/core/fileparse.php/20102/urlt/2425FASTK2FS.pdf" TargetMode="External"/><Relationship Id="rId2" Type="http://schemas.openxmlformats.org/officeDocument/2006/relationships/hyperlink" Target="https://www.fldoe.org/core/fileparse.php/20102/urlt/2425BESTEOCFactSheet.pdf" TargetMode="External"/><Relationship Id="rId1" Type="http://schemas.openxmlformats.org/officeDocument/2006/relationships/slideLayout" Target="../slideLayouts/slideLayout3.xml"/><Relationship Id="rId6" Type="http://schemas.openxmlformats.org/officeDocument/2006/relationships/hyperlink" Target="https://www.fldoe.org/core/fileparse.php/5662/urlt/CivicsEOCTIS.pdf" TargetMode="External"/><Relationship Id="rId11" Type="http://schemas.openxmlformats.org/officeDocument/2006/relationships/hyperlink" Target="https://www.fldoe.org/core/fileparse.php/20102/urlt/CompAdaptTestFAQ.pdf" TargetMode="External"/><Relationship Id="rId5" Type="http://schemas.openxmlformats.org/officeDocument/2006/relationships/hyperlink" Target="https://www.fldoe.org/core/fileparse.php/3/urlt/aldsbioeoca.pdf" TargetMode="External"/><Relationship Id="rId10" Type="http://schemas.openxmlformats.org/officeDocument/2006/relationships/hyperlink" Target="https://www.fldoe.org/core/fileparse.php/5662/urlt/NGSSSAchievementLevels.pdf" TargetMode="External"/><Relationship Id="rId4" Type="http://schemas.openxmlformats.org/officeDocument/2006/relationships/hyperlink" Target="https://www.fldoe.org/core/fileparse.php/5662/urlt/SCIBIO1EOCTSI.pdf" TargetMode="External"/><Relationship Id="rId9" Type="http://schemas.openxmlformats.org/officeDocument/2006/relationships/hyperlink" Target="https://www.fldoe.org/core/fileparse.php/20102/urlt/AchieveLevelDesc.pdf"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fldoe.org/core/fileparse.php/20102/urlt/2425BESTWritingFactSheet.pdf"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fldoe.org/core/fileparse.php/20102/urlt/4-6BESTWritingExpositoryRubric.pdf" TargetMode="External"/><Relationship Id="rId7" Type="http://schemas.openxmlformats.org/officeDocument/2006/relationships/hyperlink" Target="https://www.fldoe.org/core/fileparse.php/5663/urlt/2324-UBEST-WritingReports.pdf" TargetMode="External"/><Relationship Id="rId2" Type="http://schemas.openxmlformats.org/officeDocument/2006/relationships/hyperlink" Target="https://www.fldoe.org/core/fileparse.php/20102/urlt/4-6BESTWritingArgumentationRubric.pdf" TargetMode="External"/><Relationship Id="rId1" Type="http://schemas.openxmlformats.org/officeDocument/2006/relationships/slideLayout" Target="../slideLayouts/slideLayout3.xml"/><Relationship Id="rId6" Type="http://schemas.openxmlformats.org/officeDocument/2006/relationships/hyperlink" Target="https://flfast.org/resource-list/en/best-writing-scoring-samplers" TargetMode="External"/><Relationship Id="rId5" Type="http://schemas.openxmlformats.org/officeDocument/2006/relationships/hyperlink" Target="https://www.fldoe.org/core/fileparse.php/20102/urlt/7-10BESTWritingExpositoryRubric.pdf" TargetMode="External"/><Relationship Id="rId4" Type="http://schemas.openxmlformats.org/officeDocument/2006/relationships/hyperlink" Target="https://www.fldoe.org/core/fileparse.php/20102/urlt/7-10BESTWritingArgumentationRubric.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fldoe.org/core/fileparse.php/5663/urlt/2425StatewideAssessmentSched.pdf"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edudata.fldoe.org/AdvancedReports.html" TargetMode="External"/><Relationship Id="rId2" Type="http://schemas.openxmlformats.org/officeDocument/2006/relationships/hyperlink" Target="https://www.fldoe.org/core/fileparse.php/5663/urlt/2324-UBEST-WritingReports.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397977" y="1030014"/>
            <a:ext cx="9080837" cy="3246930"/>
          </a:xfrm>
        </p:spPr>
        <p:txBody>
          <a:bodyPr/>
          <a:lstStyle/>
          <a:p>
            <a:r>
              <a:rPr lang="en-US" dirty="0" err="1"/>
              <a:t>Bellalago</a:t>
            </a:r>
            <a:r>
              <a:rPr lang="en-US" dirty="0"/>
              <a:t> </a:t>
            </a:r>
            <a:br>
              <a:rPr lang="en-US" dirty="0"/>
            </a:br>
            <a:r>
              <a:rPr lang="en-US" dirty="0"/>
              <a:t>Title I </a:t>
            </a:r>
            <a:br>
              <a:rPr lang="en-US" dirty="0"/>
            </a:br>
            <a:r>
              <a:rPr lang="en-US" dirty="0"/>
              <a:t>FAST/EOC/B.E.S.T. </a:t>
            </a:r>
            <a:br>
              <a:rPr lang="en-US" dirty="0"/>
            </a:br>
            <a:r>
              <a:rPr lang="en-US" dirty="0"/>
              <a:t>Parent Night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p:txBody>
          <a:bodyPr/>
          <a:lstStyle/>
          <a:p>
            <a:r>
              <a:rPr lang="en-US" dirty="0"/>
              <a:t>October 23, 2024</a:t>
            </a:r>
          </a:p>
          <a:p>
            <a:endParaRPr lang="en-US" dirty="0"/>
          </a:p>
        </p:txBody>
      </p:sp>
    </p:spTree>
    <p:extLst>
      <p:ext uri="{BB962C8B-B14F-4D97-AF65-F5344CB8AC3E}">
        <p14:creationId xmlns:p14="http://schemas.microsoft.com/office/powerpoint/2010/main" val="2461678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692E9-5D60-7E52-DE09-036AC6EC246F}"/>
              </a:ext>
            </a:extLst>
          </p:cNvPr>
          <p:cNvSpPr>
            <a:spLocks noGrp="1"/>
          </p:cNvSpPr>
          <p:nvPr>
            <p:ph type="title"/>
          </p:nvPr>
        </p:nvSpPr>
        <p:spPr/>
        <p:txBody>
          <a:bodyPr/>
          <a:lstStyle/>
          <a:p>
            <a:r>
              <a:rPr lang="en-US" dirty="0"/>
              <a:t>Statewide Science Assessments</a:t>
            </a:r>
          </a:p>
        </p:txBody>
      </p:sp>
      <p:sp>
        <p:nvSpPr>
          <p:cNvPr id="3" name="Content Placeholder 2">
            <a:extLst>
              <a:ext uri="{FF2B5EF4-FFF2-40B4-BE49-F238E27FC236}">
                <a16:creationId xmlns:a16="http://schemas.microsoft.com/office/drawing/2014/main" id="{85CB322D-9B3D-2C80-64BD-540113CFDC66}"/>
              </a:ext>
            </a:extLst>
          </p:cNvPr>
          <p:cNvSpPr>
            <a:spLocks noGrp="1"/>
          </p:cNvSpPr>
          <p:nvPr>
            <p:ph idx="1"/>
          </p:nvPr>
        </p:nvSpPr>
        <p:spPr>
          <a:xfrm>
            <a:off x="914400" y="1484671"/>
            <a:ext cx="11079126" cy="5192576"/>
          </a:xfrm>
        </p:spPr>
        <p:txBody>
          <a:bodyPr/>
          <a:lstStyle/>
          <a:p>
            <a:r>
              <a:rPr lang="en-US" sz="2000" b="0" i="0" dirty="0">
                <a:effectLst/>
              </a:rPr>
              <a:t>The Statewide Science Assessment measures student achievement of the </a:t>
            </a:r>
            <a:r>
              <a:rPr lang="en-US" sz="2000" b="0" i="0" u="sng" dirty="0">
                <a:effectLst/>
                <a:hlinkClick r:id="rId2">
                  <a:extLst>
                    <a:ext uri="{A12FA001-AC4F-418D-AE19-62706E023703}">
                      <ahyp:hlinkClr xmlns:ahyp="http://schemas.microsoft.com/office/drawing/2018/hyperlinkcolor" val="tx"/>
                    </a:ext>
                  </a:extLst>
                </a:hlinkClick>
              </a:rPr>
              <a:t>Florida's State Academic Standards</a:t>
            </a:r>
            <a:r>
              <a:rPr lang="en-US" sz="2000" b="0" i="0" dirty="0">
                <a:effectLst/>
              </a:rPr>
              <a:t> in science. Students in grades 5 and 8 participate in the statewide science assessment. Achievement Levels for Science were established in 2012 through a </a:t>
            </a:r>
            <a:r>
              <a:rPr lang="en-US" sz="2000" b="0" i="0" u="sng" dirty="0">
                <a:effectLst/>
                <a:hlinkClick r:id="rId3">
                  <a:extLst>
                    <a:ext uri="{A12FA001-AC4F-418D-AE19-62706E023703}">
                      <ahyp:hlinkClr xmlns:ahyp="http://schemas.microsoft.com/office/drawing/2018/hyperlinkcolor" val="tx"/>
                    </a:ext>
                  </a:extLst>
                </a:hlinkClick>
              </a:rPr>
              <a:t>standard setting process</a:t>
            </a:r>
            <a:r>
              <a:rPr lang="en-US" sz="2000" b="0" i="0" dirty="0">
                <a:effectLst/>
              </a:rPr>
              <a:t>.</a:t>
            </a:r>
          </a:p>
          <a:p>
            <a:pPr algn="l"/>
            <a:r>
              <a:rPr lang="en-US" sz="2000" b="1" i="0" dirty="0">
                <a:effectLst/>
              </a:rPr>
              <a:t>About the Assessment</a:t>
            </a:r>
          </a:p>
          <a:p>
            <a:pPr algn="l">
              <a:buFont typeface="Arial" panose="020B0604020202020204" pitchFamily="34" charset="0"/>
              <a:buChar char="•"/>
            </a:pPr>
            <a:r>
              <a:rPr lang="en-US" sz="2000" b="0" i="0" u="sng" dirty="0">
                <a:solidFill>
                  <a:srgbClr val="000000"/>
                </a:solidFill>
                <a:effectLst/>
                <a:hlinkClick r:id="rId4"/>
              </a:rPr>
              <a:t>Florida Statewide Assessments Portal</a:t>
            </a:r>
            <a:r>
              <a:rPr lang="en-US" sz="2000" b="0" i="0" dirty="0">
                <a:solidFill>
                  <a:srgbClr val="000000"/>
                </a:solidFill>
                <a:effectLst/>
              </a:rPr>
              <a:t>: The portal provides resources for students, parents, educators, test administrators, school assessment coordinators, district assessment coordinators, and technology coordinators</a:t>
            </a:r>
          </a:p>
          <a:p>
            <a:pPr algn="l">
              <a:buFont typeface="Arial" panose="020B0604020202020204" pitchFamily="34" charset="0"/>
              <a:buChar char="•"/>
            </a:pPr>
            <a:r>
              <a:rPr lang="en-US" sz="2000" b="0" i="0" u="sng" dirty="0">
                <a:solidFill>
                  <a:srgbClr val="000000"/>
                </a:solidFill>
                <a:effectLst/>
                <a:hlinkClick r:id="rId5"/>
              </a:rPr>
              <a:t>2024-25 Grades 5 and 8 Science Assessments Fact Sheet</a:t>
            </a:r>
            <a:r>
              <a:rPr lang="en-US" sz="2000" b="0" i="0" dirty="0">
                <a:solidFill>
                  <a:srgbClr val="000000"/>
                </a:solidFill>
                <a:effectLst/>
              </a:rPr>
              <a:t> (PDF)</a:t>
            </a:r>
          </a:p>
          <a:p>
            <a:pPr algn="l">
              <a:buFont typeface="Arial" panose="020B0604020202020204" pitchFamily="34" charset="0"/>
              <a:buChar char="•"/>
            </a:pPr>
            <a:r>
              <a:rPr lang="en-US" sz="2000" b="0" i="0" u="sng" dirty="0">
                <a:solidFill>
                  <a:srgbClr val="000000"/>
                </a:solidFill>
                <a:effectLst/>
                <a:hlinkClick r:id="rId6"/>
              </a:rPr>
              <a:t>Science Test Design Summary</a:t>
            </a:r>
            <a:r>
              <a:rPr lang="en-US" sz="2000" b="0" i="0" dirty="0">
                <a:solidFill>
                  <a:srgbClr val="000000"/>
                </a:solidFill>
                <a:effectLst/>
              </a:rPr>
              <a:t> (PDF)</a:t>
            </a:r>
          </a:p>
          <a:p>
            <a:pPr algn="l">
              <a:buFont typeface="Arial" panose="020B0604020202020204" pitchFamily="34" charset="0"/>
              <a:buChar char="•"/>
            </a:pPr>
            <a:r>
              <a:rPr lang="en-US" sz="2000" b="0" i="0" u="sng" dirty="0">
                <a:solidFill>
                  <a:srgbClr val="000000"/>
                </a:solidFill>
                <a:effectLst/>
                <a:hlinkClick r:id="rId7"/>
              </a:rPr>
              <a:t>Florida Statewide Assessments Computer-Adaptive Testing Video</a:t>
            </a:r>
            <a:endParaRPr lang="en-US" sz="2000" b="0" i="0" dirty="0">
              <a:solidFill>
                <a:srgbClr val="000000"/>
              </a:solidFill>
              <a:effectLst/>
            </a:endParaRPr>
          </a:p>
          <a:p>
            <a:pPr algn="l">
              <a:buFont typeface="Arial" panose="020B0604020202020204" pitchFamily="34" charset="0"/>
              <a:buChar char="•"/>
            </a:pPr>
            <a:r>
              <a:rPr lang="en-US" sz="2000" b="0" i="0" u="sng" dirty="0">
                <a:solidFill>
                  <a:srgbClr val="000000"/>
                </a:solidFill>
                <a:effectLst/>
                <a:hlinkClick r:id="rId8"/>
              </a:rPr>
              <a:t>Statewide Assessments Guide</a:t>
            </a:r>
            <a:r>
              <a:rPr lang="en-US" sz="2000" b="0" i="0" dirty="0">
                <a:solidFill>
                  <a:srgbClr val="000000"/>
                </a:solidFill>
                <a:effectLst/>
              </a:rPr>
              <a:t> (PDF)</a:t>
            </a:r>
          </a:p>
          <a:p>
            <a:endParaRPr lang="en-US" dirty="0"/>
          </a:p>
        </p:txBody>
      </p:sp>
    </p:spTree>
    <p:extLst>
      <p:ext uri="{BB962C8B-B14F-4D97-AF65-F5344CB8AC3E}">
        <p14:creationId xmlns:p14="http://schemas.microsoft.com/office/powerpoint/2010/main" val="425616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1595-ECD6-BEE1-F0AF-0B84EFCD428E}"/>
              </a:ext>
            </a:extLst>
          </p:cNvPr>
          <p:cNvSpPr>
            <a:spLocks noGrp="1"/>
          </p:cNvSpPr>
          <p:nvPr>
            <p:ph type="title"/>
          </p:nvPr>
        </p:nvSpPr>
        <p:spPr/>
        <p:txBody>
          <a:bodyPr/>
          <a:lstStyle/>
          <a:p>
            <a:r>
              <a:rPr lang="en-US" sz="3600" dirty="0">
                <a:latin typeface="Impact (Headings)"/>
              </a:rPr>
              <a:t>What’s on the Statewide Science Assessment?</a:t>
            </a:r>
          </a:p>
        </p:txBody>
      </p:sp>
      <p:sp>
        <p:nvSpPr>
          <p:cNvPr id="3" name="Content Placeholder 2">
            <a:extLst>
              <a:ext uri="{FF2B5EF4-FFF2-40B4-BE49-F238E27FC236}">
                <a16:creationId xmlns:a16="http://schemas.microsoft.com/office/drawing/2014/main" id="{F9ED51AB-B5AC-34CC-9A6D-6A305817A95B}"/>
              </a:ext>
            </a:extLst>
          </p:cNvPr>
          <p:cNvSpPr>
            <a:spLocks noGrp="1"/>
          </p:cNvSpPr>
          <p:nvPr>
            <p:ph idx="1"/>
          </p:nvPr>
        </p:nvSpPr>
        <p:spPr>
          <a:xfrm>
            <a:off x="850605" y="1484671"/>
            <a:ext cx="11164186" cy="5192576"/>
          </a:xfrm>
        </p:spPr>
        <p:txBody>
          <a:bodyPr/>
          <a:lstStyle/>
          <a:p>
            <a:pPr algn="l"/>
            <a:r>
              <a:rPr lang="en-US" b="0" i="0" dirty="0">
                <a:effectLst/>
              </a:rPr>
              <a:t>To learn more about the content of the statewide science assessment, individuals may review the Science standards and the </a:t>
            </a:r>
            <a:r>
              <a:rPr lang="en-US" b="0" i="1" dirty="0">
                <a:effectLst/>
              </a:rPr>
              <a:t>Test Item Specifications</a:t>
            </a:r>
            <a:r>
              <a:rPr lang="en-US" b="0" i="0" dirty="0">
                <a:effectLst/>
              </a:rPr>
              <a:t>. The Standards specify the expectations for student learning in Florida, and the </a:t>
            </a:r>
            <a:r>
              <a:rPr lang="en-US" b="0" i="1" dirty="0">
                <a:effectLst/>
              </a:rPr>
              <a:t>Test Item Specifications</a:t>
            </a:r>
            <a:r>
              <a:rPr lang="en-US" b="0" i="0" dirty="0">
                <a:effectLst/>
              </a:rPr>
              <a:t> describe how the test questions (or items) on the assessments will measure student achievement of these Standards.</a:t>
            </a:r>
          </a:p>
          <a:p>
            <a:pPr algn="l">
              <a:buFont typeface="Arial" panose="020B0604020202020204" pitchFamily="34" charset="0"/>
              <a:buChar char="•"/>
            </a:pPr>
            <a:r>
              <a:rPr lang="en-US" b="0" i="0" u="sng" dirty="0">
                <a:effectLst/>
                <a:hlinkClick r:id="rId2">
                  <a:extLst>
                    <a:ext uri="{A12FA001-AC4F-418D-AE19-62706E023703}">
                      <ahyp:hlinkClr xmlns:ahyp="http://schemas.microsoft.com/office/drawing/2018/hyperlinkcolor" val="tx"/>
                    </a:ext>
                  </a:extLst>
                </a:hlinkClick>
              </a:rPr>
              <a:t>Science standards</a:t>
            </a:r>
            <a:endParaRPr lang="en-US" b="0" i="0" dirty="0">
              <a:effectLst/>
            </a:endParaRPr>
          </a:p>
          <a:p>
            <a:pPr algn="l">
              <a:buFont typeface="Arial" panose="020B0604020202020204" pitchFamily="34" charset="0"/>
              <a:buChar char="•"/>
            </a:pPr>
            <a:r>
              <a:rPr lang="en-US" b="0" i="0" u="sng" dirty="0">
                <a:effectLst/>
                <a:hlinkClick r:id="rId3">
                  <a:extLst>
                    <a:ext uri="{A12FA001-AC4F-418D-AE19-62706E023703}">
                      <ahyp:hlinkClr xmlns:ahyp="http://schemas.microsoft.com/office/drawing/2018/hyperlinkcolor" val="tx"/>
                    </a:ext>
                  </a:extLst>
                </a:hlinkClick>
              </a:rPr>
              <a:t>Statewide Science Assessment Test Item Specifications, Grade 5</a:t>
            </a:r>
            <a:r>
              <a:rPr lang="en-US" b="0" i="0" dirty="0">
                <a:effectLst/>
              </a:rPr>
              <a:t> (PDF)</a:t>
            </a:r>
          </a:p>
          <a:p>
            <a:pPr algn="l">
              <a:buFont typeface="Arial" panose="020B0604020202020204" pitchFamily="34" charset="0"/>
              <a:buChar char="•"/>
            </a:pPr>
            <a:r>
              <a:rPr lang="en-US" b="0" i="0" u="sng" dirty="0">
                <a:effectLst/>
                <a:hlinkClick r:id="rId4">
                  <a:extLst>
                    <a:ext uri="{A12FA001-AC4F-418D-AE19-62706E023703}">
                      <ahyp:hlinkClr xmlns:ahyp="http://schemas.microsoft.com/office/drawing/2018/hyperlinkcolor" val="tx"/>
                    </a:ext>
                  </a:extLst>
                </a:hlinkClick>
              </a:rPr>
              <a:t>Statewide Science Assessment Test Item Specifications, Grade 8</a:t>
            </a:r>
            <a:r>
              <a:rPr lang="en-US" b="0" i="0" dirty="0">
                <a:effectLst/>
              </a:rPr>
              <a:t> (PDF)</a:t>
            </a:r>
          </a:p>
          <a:p>
            <a:pPr marL="0" indent="0">
              <a:buNone/>
            </a:pPr>
            <a:endParaRPr lang="en-US" dirty="0"/>
          </a:p>
        </p:txBody>
      </p:sp>
    </p:spTree>
    <p:extLst>
      <p:ext uri="{BB962C8B-B14F-4D97-AF65-F5344CB8AC3E}">
        <p14:creationId xmlns:p14="http://schemas.microsoft.com/office/powerpoint/2010/main" val="1693884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A6145-9C87-6B54-EFEF-30B349A8D3E5}"/>
              </a:ext>
            </a:extLst>
          </p:cNvPr>
          <p:cNvSpPr>
            <a:spLocks noGrp="1"/>
          </p:cNvSpPr>
          <p:nvPr>
            <p:ph type="title"/>
          </p:nvPr>
        </p:nvSpPr>
        <p:spPr/>
        <p:txBody>
          <a:bodyPr/>
          <a:lstStyle/>
          <a:p>
            <a:r>
              <a:rPr lang="en-US" dirty="0"/>
              <a:t>Statewide Science Results	</a:t>
            </a:r>
          </a:p>
        </p:txBody>
      </p:sp>
      <p:sp>
        <p:nvSpPr>
          <p:cNvPr id="3" name="Content Placeholder 2">
            <a:extLst>
              <a:ext uri="{FF2B5EF4-FFF2-40B4-BE49-F238E27FC236}">
                <a16:creationId xmlns:a16="http://schemas.microsoft.com/office/drawing/2014/main" id="{E9D0A097-6C9E-7C60-1277-6904BF62928B}"/>
              </a:ext>
            </a:extLst>
          </p:cNvPr>
          <p:cNvSpPr>
            <a:spLocks noGrp="1"/>
          </p:cNvSpPr>
          <p:nvPr>
            <p:ph idx="1"/>
          </p:nvPr>
        </p:nvSpPr>
        <p:spPr/>
        <p:txBody>
          <a:bodyPr/>
          <a:lstStyle/>
          <a:p>
            <a:pPr algn="l">
              <a:buFont typeface="Arial" panose="020B0604020202020204" pitchFamily="34" charset="0"/>
              <a:buChar char="•"/>
            </a:pPr>
            <a:r>
              <a:rPr lang="en-US" b="0" i="0" u="sng" dirty="0">
                <a:effectLst/>
                <a:hlinkClick r:id="rId2">
                  <a:extLst>
                    <a:ext uri="{A12FA001-AC4F-418D-AE19-62706E023703}">
                      <ahyp:hlinkClr xmlns:ahyp="http://schemas.microsoft.com/office/drawing/2018/hyperlinkcolor" val="tx"/>
                    </a:ext>
                  </a:extLst>
                </a:hlinkClick>
              </a:rPr>
              <a:t>Results</a:t>
            </a:r>
            <a:endParaRPr lang="en-US" b="0" i="0" dirty="0">
              <a:effectLst/>
            </a:endParaRPr>
          </a:p>
          <a:p>
            <a:pPr algn="l">
              <a:buFont typeface="Arial" panose="020B0604020202020204" pitchFamily="34" charset="0"/>
              <a:buChar char="•"/>
            </a:pPr>
            <a:r>
              <a:rPr lang="en-US" b="0" i="0" u="sng" dirty="0">
                <a:effectLst/>
                <a:hlinkClick r:id="rId3">
                  <a:extLst>
                    <a:ext uri="{A12FA001-AC4F-418D-AE19-62706E023703}">
                      <ahyp:hlinkClr xmlns:ahyp="http://schemas.microsoft.com/office/drawing/2018/hyperlinkcolor" val="tx"/>
                    </a:ext>
                  </a:extLst>
                </a:hlinkClick>
              </a:rPr>
              <a:t>Understanding Florida Statewide Assessment Results, 2021</a:t>
            </a:r>
            <a:r>
              <a:rPr lang="en-US" b="0" i="0" dirty="0">
                <a:effectLst/>
              </a:rPr>
              <a:t> (PDF)</a:t>
            </a:r>
          </a:p>
          <a:p>
            <a:pPr algn="l">
              <a:buFont typeface="Arial" panose="020B0604020202020204" pitchFamily="34" charset="0"/>
              <a:buChar char="•"/>
            </a:pPr>
            <a:r>
              <a:rPr lang="en-US" b="0" i="0" u="sng" dirty="0">
                <a:effectLst/>
                <a:hlinkClick r:id="rId4">
                  <a:extLst>
                    <a:ext uri="{A12FA001-AC4F-418D-AE19-62706E023703}">
                      <ahyp:hlinkClr xmlns:ahyp="http://schemas.microsoft.com/office/drawing/2018/hyperlinkcolor" val="tx"/>
                    </a:ext>
                  </a:extLst>
                </a:hlinkClick>
              </a:rPr>
              <a:t>Science and Social Studies Achievement Levels</a:t>
            </a:r>
            <a:r>
              <a:rPr lang="en-US" b="0" i="0" dirty="0">
                <a:effectLst/>
              </a:rPr>
              <a:t> (PDF)</a:t>
            </a:r>
          </a:p>
          <a:p>
            <a:pPr algn="l">
              <a:buFont typeface="Arial" panose="020B0604020202020204" pitchFamily="34" charset="0"/>
              <a:buChar char="•"/>
            </a:pPr>
            <a:r>
              <a:rPr lang="en-US" b="0" i="0" dirty="0">
                <a:effectLst/>
              </a:rPr>
              <a:t>Achievement Level Descriptions</a:t>
            </a:r>
          </a:p>
          <a:p>
            <a:pPr marL="742950" lvl="1" indent="-285750" algn="l">
              <a:buFont typeface="Arial" panose="020B0604020202020204" pitchFamily="34" charset="0"/>
              <a:buChar char="•"/>
            </a:pPr>
            <a:r>
              <a:rPr lang="en-US" b="0" i="0" u="sng" dirty="0">
                <a:effectLst/>
                <a:hlinkClick r:id="rId5">
                  <a:extLst>
                    <a:ext uri="{A12FA001-AC4F-418D-AE19-62706E023703}">
                      <ahyp:hlinkClr xmlns:ahyp="http://schemas.microsoft.com/office/drawing/2018/hyperlinkcolor" val="tx"/>
                    </a:ext>
                  </a:extLst>
                </a:hlinkClick>
              </a:rPr>
              <a:t>Grade 5 Science</a:t>
            </a:r>
            <a:r>
              <a:rPr lang="en-US" b="0" i="0" dirty="0">
                <a:effectLst/>
              </a:rPr>
              <a:t> (PDF)</a:t>
            </a:r>
          </a:p>
          <a:p>
            <a:pPr marL="742950" lvl="1" indent="-285750" algn="l">
              <a:buFont typeface="Arial" panose="020B0604020202020204" pitchFamily="34" charset="0"/>
              <a:buChar char="•"/>
            </a:pPr>
            <a:r>
              <a:rPr lang="en-US" b="0" i="0" u="sng" dirty="0">
                <a:effectLst/>
                <a:hlinkClick r:id="rId6">
                  <a:extLst>
                    <a:ext uri="{A12FA001-AC4F-418D-AE19-62706E023703}">
                      <ahyp:hlinkClr xmlns:ahyp="http://schemas.microsoft.com/office/drawing/2018/hyperlinkcolor" val="tx"/>
                    </a:ext>
                  </a:extLst>
                </a:hlinkClick>
              </a:rPr>
              <a:t>Grade 8 Science</a:t>
            </a:r>
            <a:r>
              <a:rPr lang="en-US" b="0" i="0" dirty="0">
                <a:effectLst/>
              </a:rPr>
              <a:t> (PDF)</a:t>
            </a:r>
          </a:p>
          <a:p>
            <a:pPr algn="l">
              <a:buFont typeface="Arial" panose="020B0604020202020204" pitchFamily="34" charset="0"/>
              <a:buChar char="•"/>
            </a:pPr>
            <a:r>
              <a:rPr lang="en-US" b="0" i="0" u="sng" dirty="0">
                <a:effectLst/>
                <a:hlinkClick r:id="rId7">
                  <a:extLst>
                    <a:ext uri="{A12FA001-AC4F-418D-AE19-62706E023703}">
                      <ahyp:hlinkClr xmlns:ahyp="http://schemas.microsoft.com/office/drawing/2018/hyperlinkcolor" val="tx"/>
                    </a:ext>
                  </a:extLst>
                </a:hlinkClick>
              </a:rPr>
              <a:t>Interactive Reporting</a:t>
            </a:r>
            <a:endParaRPr lang="en-US" b="0" i="0" dirty="0">
              <a:effectLst/>
            </a:endParaRPr>
          </a:p>
          <a:p>
            <a:endParaRPr lang="en-US" dirty="0"/>
          </a:p>
        </p:txBody>
      </p:sp>
    </p:spTree>
    <p:extLst>
      <p:ext uri="{BB962C8B-B14F-4D97-AF65-F5344CB8AC3E}">
        <p14:creationId xmlns:p14="http://schemas.microsoft.com/office/powerpoint/2010/main" val="1734896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3F741-8044-257C-F216-824171F65FF3}"/>
              </a:ext>
            </a:extLst>
          </p:cNvPr>
          <p:cNvSpPr>
            <a:spLocks noGrp="1"/>
          </p:cNvSpPr>
          <p:nvPr>
            <p:ph type="title"/>
          </p:nvPr>
        </p:nvSpPr>
        <p:spPr/>
        <p:txBody>
          <a:bodyPr/>
          <a:lstStyle/>
          <a:p>
            <a:r>
              <a:rPr lang="en-US" dirty="0"/>
              <a:t>Family Portal </a:t>
            </a:r>
          </a:p>
        </p:txBody>
      </p:sp>
      <p:sp>
        <p:nvSpPr>
          <p:cNvPr id="3" name="Content Placeholder 2">
            <a:extLst>
              <a:ext uri="{FF2B5EF4-FFF2-40B4-BE49-F238E27FC236}">
                <a16:creationId xmlns:a16="http://schemas.microsoft.com/office/drawing/2014/main" id="{D5B3DF53-1E0D-FA1E-4B37-80D17CC8EE78}"/>
              </a:ext>
            </a:extLst>
          </p:cNvPr>
          <p:cNvSpPr>
            <a:spLocks noGrp="1"/>
          </p:cNvSpPr>
          <p:nvPr>
            <p:ph idx="1"/>
          </p:nvPr>
        </p:nvSpPr>
        <p:spPr/>
        <p:txBody>
          <a:bodyPr/>
          <a:lstStyle/>
          <a:p>
            <a:r>
              <a:rPr lang="en-US" b="0" i="0" u="sng" dirty="0">
                <a:solidFill>
                  <a:srgbClr val="0056B3"/>
                </a:solidFill>
                <a:effectLst/>
                <a:latin typeface="Roboto" panose="020F0502020204030204" pitchFamily="2" charset="0"/>
                <a:hlinkClick r:id="rId2"/>
              </a:rPr>
              <a:t>Family Portal</a:t>
            </a:r>
            <a:endParaRPr lang="en-US" b="0" i="0" dirty="0">
              <a:solidFill>
                <a:srgbClr val="1C3C4C"/>
              </a:solidFill>
              <a:effectLst/>
              <a:latin typeface="Roboto" panose="020F0502020204030204" pitchFamily="2" charset="0"/>
            </a:endParaRPr>
          </a:p>
          <a:p>
            <a:endParaRPr lang="en-US" dirty="0"/>
          </a:p>
        </p:txBody>
      </p:sp>
    </p:spTree>
    <p:extLst>
      <p:ext uri="{BB962C8B-B14F-4D97-AF65-F5344CB8AC3E}">
        <p14:creationId xmlns:p14="http://schemas.microsoft.com/office/powerpoint/2010/main" val="4026971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33B-B609-F903-9617-AB36A3513995}"/>
              </a:ext>
            </a:extLst>
          </p:cNvPr>
          <p:cNvSpPr>
            <a:spLocks noGrp="1"/>
          </p:cNvSpPr>
          <p:nvPr>
            <p:ph type="title"/>
          </p:nvPr>
        </p:nvSpPr>
        <p:spPr/>
        <p:txBody>
          <a:bodyPr/>
          <a:lstStyle/>
          <a:p>
            <a:r>
              <a:rPr lang="en-US" dirty="0"/>
              <a:t>Questions or concerns? </a:t>
            </a:r>
          </a:p>
        </p:txBody>
      </p:sp>
      <p:sp>
        <p:nvSpPr>
          <p:cNvPr id="3" name="Content Placeholder 2">
            <a:extLst>
              <a:ext uri="{FF2B5EF4-FFF2-40B4-BE49-F238E27FC236}">
                <a16:creationId xmlns:a16="http://schemas.microsoft.com/office/drawing/2014/main" id="{036BA28A-0C8B-40A9-7398-BD1D6D24EE94}"/>
              </a:ext>
            </a:extLst>
          </p:cNvPr>
          <p:cNvSpPr>
            <a:spLocks noGrp="1"/>
          </p:cNvSpPr>
          <p:nvPr>
            <p:ph idx="1"/>
          </p:nvPr>
        </p:nvSpPr>
        <p:spPr>
          <a:xfrm>
            <a:off x="1010093" y="1484671"/>
            <a:ext cx="10770781" cy="5128780"/>
          </a:xfrm>
        </p:spPr>
        <p:txBody>
          <a:bodyPr/>
          <a:lstStyle/>
          <a:p>
            <a:r>
              <a:rPr lang="en-US" dirty="0"/>
              <a:t>Susan Zilinskas, </a:t>
            </a:r>
            <a:r>
              <a:rPr lang="en-US"/>
              <a:t>Assistant Principal, Curriculum </a:t>
            </a:r>
            <a:r>
              <a:rPr lang="en-US" dirty="0"/>
              <a:t>and Instruction</a:t>
            </a:r>
          </a:p>
          <a:p>
            <a:r>
              <a:rPr lang="en-US" dirty="0"/>
              <a:t>Jennifer Purnell, Math &amp; Science Instructional Coach</a:t>
            </a:r>
          </a:p>
          <a:p>
            <a:r>
              <a:rPr lang="en-US" dirty="0"/>
              <a:t>Nicole Fraticelli, Math &amp; Science Instructional Coach</a:t>
            </a:r>
          </a:p>
          <a:p>
            <a:r>
              <a:rPr lang="en-US" dirty="0"/>
              <a:t>Kaye Jeremiah, Testing Coordinator and MTSS Coordinator</a:t>
            </a:r>
          </a:p>
          <a:p>
            <a:r>
              <a:rPr lang="en-US" dirty="0"/>
              <a:t>Brenda Glover, Media Specialist</a:t>
            </a:r>
          </a:p>
          <a:p>
            <a:r>
              <a:rPr lang="en-US" dirty="0"/>
              <a:t>Vivian </a:t>
            </a:r>
            <a:r>
              <a:rPr lang="en-US" dirty="0" err="1"/>
              <a:t>Dekony</a:t>
            </a:r>
            <a:r>
              <a:rPr lang="en-US" dirty="0"/>
              <a:t>, RCS</a:t>
            </a:r>
          </a:p>
          <a:p>
            <a:r>
              <a:rPr lang="en-US" dirty="0"/>
              <a:t>Ruth Delgado, ESOL </a:t>
            </a:r>
          </a:p>
        </p:txBody>
      </p:sp>
    </p:spTree>
    <p:extLst>
      <p:ext uri="{BB962C8B-B14F-4D97-AF65-F5344CB8AC3E}">
        <p14:creationId xmlns:p14="http://schemas.microsoft.com/office/powerpoint/2010/main" val="2987547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93468-8CEA-9DB2-4A7D-F2FCD1985338}"/>
              </a:ext>
            </a:extLst>
          </p:cNvPr>
          <p:cNvSpPr>
            <a:spLocks noGrp="1"/>
          </p:cNvSpPr>
          <p:nvPr>
            <p:ph type="title"/>
          </p:nvPr>
        </p:nvSpPr>
        <p:spPr/>
        <p:txBody>
          <a:bodyPr/>
          <a:lstStyle/>
          <a:p>
            <a:r>
              <a:rPr lang="en-US" dirty="0"/>
              <a:t>What are the FAST Assessments?</a:t>
            </a:r>
          </a:p>
        </p:txBody>
      </p:sp>
      <p:sp>
        <p:nvSpPr>
          <p:cNvPr id="3" name="Content Placeholder 2">
            <a:extLst>
              <a:ext uri="{FF2B5EF4-FFF2-40B4-BE49-F238E27FC236}">
                <a16:creationId xmlns:a16="http://schemas.microsoft.com/office/drawing/2014/main" id="{06B885B2-50A8-9545-26FD-08D480D81D70}"/>
              </a:ext>
            </a:extLst>
          </p:cNvPr>
          <p:cNvSpPr>
            <a:spLocks noGrp="1"/>
          </p:cNvSpPr>
          <p:nvPr>
            <p:ph idx="1"/>
          </p:nvPr>
        </p:nvSpPr>
        <p:spPr>
          <a:xfrm>
            <a:off x="1371600" y="1484671"/>
            <a:ext cx="9601200" cy="5203208"/>
          </a:xfrm>
        </p:spPr>
        <p:txBody>
          <a:bodyPr/>
          <a:lstStyle/>
          <a:p>
            <a:r>
              <a:rPr lang="en-US" sz="2200" b="0" i="0" dirty="0">
                <a:effectLst/>
                <a:cs typeface="Arial" panose="020B0604020202020204" pitchFamily="34" charset="0"/>
              </a:rPr>
              <a:t>Florida’s statewide, standardized assessments in English Language Arts (ELA) Reading, Writing, and Mathematics are aligned with the Benchmarks for Excellent Student Thinking (B.E.S.T.) Standards. The Florida Assessment of Student Thinking (FAST), which includes VPK through grade 10 ELA Reading and VPK through grade 8 Mathematics assessments, is administered as a progress monitoring assessment three times per year. B.E.S.T. assessments that are not part of the FAST progress monitoring program include grades 4–10 Writing and end-of-course (EOC) assessments in Algebra 1 and Geometry.</a:t>
            </a:r>
            <a:endParaRPr lang="en-US" sz="2200" dirty="0">
              <a:cs typeface="Arial" panose="020B0604020202020204" pitchFamily="34" charset="0"/>
            </a:endParaRPr>
          </a:p>
          <a:p>
            <a:r>
              <a:rPr lang="en-US" sz="2200" dirty="0"/>
              <a:t>Information from the assessment is used to drive student instruction and course recommendations (in middle school). </a:t>
            </a:r>
          </a:p>
        </p:txBody>
      </p:sp>
    </p:spTree>
    <p:extLst>
      <p:ext uri="{BB962C8B-B14F-4D97-AF65-F5344CB8AC3E}">
        <p14:creationId xmlns:p14="http://schemas.microsoft.com/office/powerpoint/2010/main" val="152447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B3C14-48F6-ECF1-4B03-9E0FC2E15621}"/>
              </a:ext>
            </a:extLst>
          </p:cNvPr>
          <p:cNvSpPr>
            <a:spLocks noGrp="1"/>
          </p:cNvSpPr>
          <p:nvPr>
            <p:ph type="title"/>
          </p:nvPr>
        </p:nvSpPr>
        <p:spPr/>
        <p:txBody>
          <a:bodyPr/>
          <a:lstStyle/>
          <a:p>
            <a:r>
              <a:rPr lang="en-US" i="0" dirty="0">
                <a:effectLst/>
                <a:latin typeface="Impact (Headings)"/>
              </a:rPr>
              <a:t>FAST Assessment Resources</a:t>
            </a:r>
            <a:br>
              <a:rPr lang="en-US" b="1" i="0" dirty="0">
                <a:effectLst/>
                <a:latin typeface="PT Sans Narrow" panose="020B0506020203020204" pitchFamily="34" charset="0"/>
              </a:rPr>
            </a:br>
            <a:endParaRPr lang="en-US" dirty="0"/>
          </a:p>
        </p:txBody>
      </p:sp>
      <p:sp>
        <p:nvSpPr>
          <p:cNvPr id="3" name="Content Placeholder 2">
            <a:extLst>
              <a:ext uri="{FF2B5EF4-FFF2-40B4-BE49-F238E27FC236}">
                <a16:creationId xmlns:a16="http://schemas.microsoft.com/office/drawing/2014/main" id="{9532A243-2EA3-ABAE-E043-BEC89BCEBA6C}"/>
              </a:ext>
            </a:extLst>
          </p:cNvPr>
          <p:cNvSpPr>
            <a:spLocks noGrp="1"/>
          </p:cNvSpPr>
          <p:nvPr>
            <p:ph idx="1"/>
          </p:nvPr>
        </p:nvSpPr>
        <p:spPr>
          <a:xfrm>
            <a:off x="1371599" y="1484671"/>
            <a:ext cx="10611293" cy="5224473"/>
          </a:xfrm>
        </p:spPr>
        <p:txBody>
          <a:bodyPr/>
          <a:lstStyle/>
          <a:p>
            <a:r>
              <a:rPr lang="en-US" b="0" i="0" u="sng" dirty="0">
                <a:effectLst/>
                <a:hlinkClick r:id="rId2">
                  <a:extLst>
                    <a:ext uri="{A12FA001-AC4F-418D-AE19-62706E023703}">
                      <ahyp:hlinkClr xmlns:ahyp="http://schemas.microsoft.com/office/drawing/2018/hyperlinkcolor" val="tx"/>
                    </a:ext>
                  </a:extLst>
                </a:hlinkClick>
              </a:rPr>
              <a:t>Florida Statewide Assessments Portal</a:t>
            </a:r>
            <a:r>
              <a:rPr lang="en-US" b="0" i="0" dirty="0">
                <a:effectLst/>
              </a:rPr>
              <a:t>: The portal provides resources for students, parents, educators, test administrators, school assessment coordinators, district assessment coordinators, and technology coordinators.</a:t>
            </a:r>
          </a:p>
          <a:p>
            <a:pPr marL="0" indent="0">
              <a:buNone/>
            </a:pPr>
            <a:r>
              <a:rPr lang="en-US" b="0" i="0" u="sng" dirty="0">
                <a:effectLst/>
                <a:latin typeface="Open Sans" panose="020B0606030504020204" pitchFamily="34" charset="0"/>
                <a:hlinkClick r:id="rId3"/>
              </a:rPr>
              <a:t>2024–25 FAST Kindergarten–Grade 2 Fact Sheet</a:t>
            </a:r>
            <a:r>
              <a:rPr lang="en-US" b="0" i="0" dirty="0">
                <a:solidFill>
                  <a:srgbClr val="000000"/>
                </a:solidFill>
                <a:effectLst/>
                <a:latin typeface="Open Sans" panose="020B0606030504020204" pitchFamily="34" charset="0"/>
              </a:rPr>
              <a:t> </a:t>
            </a:r>
            <a:endParaRPr lang="en-US" b="0" i="0" dirty="0">
              <a:effectLst/>
            </a:endParaRPr>
          </a:p>
          <a:p>
            <a:pPr marL="0" indent="0">
              <a:buNone/>
            </a:pPr>
            <a:r>
              <a:rPr lang="en-US" b="0" i="0" u="sng" dirty="0">
                <a:effectLst/>
                <a:latin typeface="Open Sans" panose="020B0606030504020204" pitchFamily="34" charset="0"/>
                <a:hlinkClick r:id="rId4"/>
              </a:rPr>
              <a:t>2024–25 FAST Grades 3–10 ELA Reading and Grades 3–8 Mathematics Fact Sheet</a:t>
            </a:r>
            <a:endParaRPr lang="en-US" b="0" i="0" u="sng" dirty="0">
              <a:effectLst/>
              <a:latin typeface="Open Sans" panose="020B0606030504020204" pitchFamily="34" charset="0"/>
            </a:endParaRPr>
          </a:p>
          <a:p>
            <a:pPr marL="0" indent="0">
              <a:buNone/>
            </a:pPr>
            <a:r>
              <a:rPr lang="en-US" b="0" i="0" u="sng" dirty="0">
                <a:effectLst/>
                <a:latin typeface="Open Sans" panose="020B0606030504020204" pitchFamily="34" charset="0"/>
                <a:hlinkClick r:id="rId5"/>
              </a:rPr>
              <a:t>Test Design Summary and Blueprint: FAST English Language Arts</a:t>
            </a:r>
            <a:r>
              <a:rPr lang="en-US" b="0" i="0" dirty="0">
                <a:solidFill>
                  <a:srgbClr val="000000"/>
                </a:solidFill>
                <a:effectLst/>
                <a:latin typeface="Open Sans" panose="020B0606030504020204" pitchFamily="34" charset="0"/>
              </a:rPr>
              <a:t> </a:t>
            </a:r>
            <a:endParaRPr lang="en-US" u="sng" dirty="0">
              <a:solidFill>
                <a:srgbClr val="000000"/>
              </a:solidFill>
              <a:latin typeface="Open Sans" panose="020B0606030504020204" pitchFamily="34" charset="0"/>
            </a:endParaRPr>
          </a:p>
          <a:p>
            <a:pPr marL="0" indent="0">
              <a:buNone/>
            </a:pPr>
            <a:r>
              <a:rPr lang="en-US" b="0" i="0" u="sng" dirty="0">
                <a:effectLst/>
                <a:latin typeface="Open Sans" panose="020B0606030504020204" pitchFamily="34" charset="0"/>
                <a:hlinkClick r:id="rId6"/>
              </a:rPr>
              <a:t>Test Design Summary and Blueprint: FAST Mathematics and B.E.S.T. EOCs</a:t>
            </a:r>
            <a:endParaRPr lang="en-US" b="0" i="0" u="sng" dirty="0">
              <a:effectLst/>
              <a:latin typeface="Open Sans" panose="020B0606030504020204" pitchFamily="34" charset="0"/>
            </a:endParaRPr>
          </a:p>
          <a:p>
            <a:pPr marL="0" indent="0">
              <a:buNone/>
            </a:pPr>
            <a:r>
              <a:rPr lang="en-US" b="0" i="0" u="sng" dirty="0">
                <a:effectLst/>
                <a:latin typeface="Open Sans" panose="020B0606030504020204" pitchFamily="34" charset="0"/>
                <a:hlinkClick r:id="rId7"/>
              </a:rPr>
              <a:t>B.E.S.T. Standards Achievement Level Descriptions</a:t>
            </a:r>
            <a:r>
              <a:rPr lang="en-US" b="0" i="0" dirty="0">
                <a:solidFill>
                  <a:srgbClr val="000000"/>
                </a:solidFill>
                <a:effectLst/>
                <a:latin typeface="Open Sans" panose="020B0606030504020204" pitchFamily="34" charset="0"/>
              </a:rPr>
              <a:t> </a:t>
            </a:r>
            <a:endParaRPr lang="en-US" b="0" i="0" dirty="0">
              <a:effectLst/>
            </a:endParaRPr>
          </a:p>
          <a:p>
            <a:pPr marL="0" indent="0">
              <a:buNone/>
            </a:pPr>
            <a:r>
              <a:rPr lang="en-US" b="0" i="0" u="sng" dirty="0">
                <a:effectLst/>
                <a:latin typeface="Open Sans" panose="020B0606030504020204" pitchFamily="34" charset="0"/>
                <a:hlinkClick r:id="rId8"/>
              </a:rPr>
              <a:t>B.E.S.T. Standards Reporting Category Statements: ELA</a:t>
            </a:r>
            <a:endParaRPr lang="en-US" b="0" i="0" u="sng" dirty="0">
              <a:effectLst/>
              <a:latin typeface="Open Sans" panose="020B0606030504020204" pitchFamily="34" charset="0"/>
            </a:endParaRPr>
          </a:p>
          <a:p>
            <a:pPr marL="0" indent="0">
              <a:buNone/>
            </a:pPr>
            <a:r>
              <a:rPr lang="en-US" b="0" i="0" u="sng" dirty="0">
                <a:effectLst/>
                <a:latin typeface="Open Sans" panose="020B0606030504020204" pitchFamily="34" charset="0"/>
                <a:hlinkClick r:id="rId9"/>
              </a:rPr>
              <a:t>B.E.S.T. Standards Reporting Category Statements: Mathematics</a:t>
            </a:r>
            <a:endParaRPr lang="en-US" dirty="0"/>
          </a:p>
        </p:txBody>
      </p:sp>
    </p:spTree>
    <p:extLst>
      <p:ext uri="{BB962C8B-B14F-4D97-AF65-F5344CB8AC3E}">
        <p14:creationId xmlns:p14="http://schemas.microsoft.com/office/powerpoint/2010/main" val="3228422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5A6D9-86F7-52F6-B253-19F3C10CCE63}"/>
              </a:ext>
            </a:extLst>
          </p:cNvPr>
          <p:cNvSpPr>
            <a:spLocks noGrp="1"/>
          </p:cNvSpPr>
          <p:nvPr>
            <p:ph type="title"/>
          </p:nvPr>
        </p:nvSpPr>
        <p:spPr/>
        <p:txBody>
          <a:bodyPr/>
          <a:lstStyle/>
          <a:p>
            <a:r>
              <a:rPr lang="en-US" dirty="0"/>
              <a:t>End-of-Course Assessments</a:t>
            </a:r>
          </a:p>
        </p:txBody>
      </p:sp>
      <p:sp>
        <p:nvSpPr>
          <p:cNvPr id="3" name="Content Placeholder 2">
            <a:extLst>
              <a:ext uri="{FF2B5EF4-FFF2-40B4-BE49-F238E27FC236}">
                <a16:creationId xmlns:a16="http://schemas.microsoft.com/office/drawing/2014/main" id="{C1C43CB1-9413-91DF-8073-90ECD21C55F8}"/>
              </a:ext>
            </a:extLst>
          </p:cNvPr>
          <p:cNvSpPr>
            <a:spLocks noGrp="1"/>
          </p:cNvSpPr>
          <p:nvPr>
            <p:ph idx="1"/>
          </p:nvPr>
        </p:nvSpPr>
        <p:spPr>
          <a:xfrm>
            <a:off x="1041991" y="1484671"/>
            <a:ext cx="11036595" cy="5128780"/>
          </a:xfrm>
        </p:spPr>
        <p:txBody>
          <a:bodyPr/>
          <a:lstStyle/>
          <a:p>
            <a:r>
              <a:rPr lang="en-US" b="0" i="0" dirty="0">
                <a:effectLst/>
              </a:rPr>
              <a:t>EOC assessments are computer-based, criterion-referenced assessments that measure the </a:t>
            </a:r>
            <a:r>
              <a:rPr lang="en-US" b="0" i="0" u="sng" dirty="0">
                <a:effectLst/>
                <a:hlinkClick r:id="rId2">
                  <a:extLst>
                    <a:ext uri="{A12FA001-AC4F-418D-AE19-62706E023703}">
                      <ahyp:hlinkClr xmlns:ahyp="http://schemas.microsoft.com/office/drawing/2018/hyperlinkcolor" val="tx"/>
                    </a:ext>
                  </a:extLst>
                </a:hlinkClick>
              </a:rPr>
              <a:t>Florida's academic standards</a:t>
            </a:r>
            <a:r>
              <a:rPr lang="en-US" b="0" i="0" dirty="0">
                <a:effectLst/>
              </a:rPr>
              <a:t> for specific courses, as outlined in their course descriptions.</a:t>
            </a:r>
          </a:p>
          <a:p>
            <a:r>
              <a:rPr lang="en-US" dirty="0"/>
              <a:t>Fact Sheets: </a:t>
            </a:r>
          </a:p>
          <a:p>
            <a:pPr marL="0" indent="0">
              <a:buNone/>
            </a:pPr>
            <a:r>
              <a:rPr lang="en-US" dirty="0">
                <a:hlinkClick r:id="rId3"/>
              </a:rPr>
              <a:t>https://www.fldoe.org/core/fileparse.php/20102/urlt/2425BESTEOCFactSheet.pdf</a:t>
            </a:r>
            <a:endParaRPr lang="en-US" b="0" i="0" u="sng" dirty="0">
              <a:effectLst/>
              <a:latin typeface="Open Sans" panose="020B0606030504020204" pitchFamily="34" charset="0"/>
              <a:hlinkClick r:id="rId4"/>
            </a:endParaRPr>
          </a:p>
          <a:p>
            <a:pPr marL="0" indent="0">
              <a:buNone/>
            </a:pPr>
            <a:r>
              <a:rPr lang="en-US" b="0" i="0" u="sng" dirty="0">
                <a:effectLst/>
                <a:latin typeface="Open Sans" panose="020B0606030504020204" pitchFamily="34" charset="0"/>
                <a:hlinkClick r:id="rId4"/>
              </a:rPr>
              <a:t>FAST Mathematics and B.E.S.T. EOCs Test Design Summary and Blueprint</a:t>
            </a:r>
            <a:r>
              <a:rPr lang="en-US" b="0" i="0" dirty="0">
                <a:solidFill>
                  <a:srgbClr val="000000"/>
                </a:solidFill>
                <a:effectLst/>
                <a:latin typeface="Open Sans" panose="020B0606030504020204" pitchFamily="34" charset="0"/>
              </a:rPr>
              <a:t> </a:t>
            </a:r>
          </a:p>
          <a:p>
            <a:pPr marL="0" indent="0">
              <a:buNone/>
            </a:pPr>
            <a:r>
              <a:rPr lang="en-US" b="0" i="0" u="sng" dirty="0">
                <a:effectLst/>
                <a:latin typeface="Open Sans" panose="020B0606030504020204" pitchFamily="34" charset="0"/>
                <a:hlinkClick r:id="rId5"/>
              </a:rPr>
              <a:t>Social Studies Test Design Summary</a:t>
            </a:r>
            <a:endParaRPr lang="en-US" b="0" i="0" u="sng" dirty="0">
              <a:effectLst/>
              <a:latin typeface="Open Sans" panose="020B0606030504020204" pitchFamily="34" charset="0"/>
            </a:endParaRPr>
          </a:p>
          <a:p>
            <a:pPr marL="0" indent="0">
              <a:buNone/>
            </a:pPr>
            <a:r>
              <a:rPr lang="en-US" b="0" i="0" u="sng" dirty="0">
                <a:effectLst/>
                <a:latin typeface="Open Sans" panose="020B0606030504020204" pitchFamily="34" charset="0"/>
                <a:hlinkClick r:id="rId6"/>
              </a:rPr>
              <a:t>Science Test Design Summary</a:t>
            </a:r>
            <a:endParaRPr lang="en-US" dirty="0"/>
          </a:p>
        </p:txBody>
      </p:sp>
    </p:spTree>
    <p:extLst>
      <p:ext uri="{BB962C8B-B14F-4D97-AF65-F5344CB8AC3E}">
        <p14:creationId xmlns:p14="http://schemas.microsoft.com/office/powerpoint/2010/main" val="290264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p:txBody>
          <a:bodyPr/>
          <a:lstStyle/>
          <a:p>
            <a:r>
              <a:rPr lang="en-US" dirty="0"/>
              <a:t>End-of-Course Assessments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1371600" y="978196"/>
            <a:ext cx="10820400" cy="5784112"/>
          </a:xfrm>
        </p:spPr>
        <p:txBody>
          <a:bodyPr/>
          <a:lstStyle/>
          <a:p>
            <a:endParaRPr lang="en-US" sz="2200" dirty="0"/>
          </a:p>
          <a:p>
            <a:pPr marL="0" indent="0">
              <a:buNone/>
            </a:pPr>
            <a:r>
              <a:rPr lang="en-US" sz="2200" b="1" i="0" dirty="0">
                <a:effectLst/>
                <a:latin typeface="PT Sans Narrow" panose="020F0502020204030204" pitchFamily="34" charset="0"/>
              </a:rPr>
              <a:t>Science and Social Studies EOC Assessments: </a:t>
            </a:r>
          </a:p>
          <a:p>
            <a:pPr marL="0" indent="0">
              <a:buNone/>
            </a:pPr>
            <a:r>
              <a:rPr lang="en-US" sz="2200" b="0" i="0" u="sng" dirty="0">
                <a:effectLst/>
                <a:latin typeface="Open Sans" panose="020B0606030504020204" pitchFamily="34" charset="0"/>
                <a:hlinkClick r:id="rId2"/>
              </a:rPr>
              <a:t>2024-25 B.E.S.T. Algebra 1 and Geometry EOC Assessments Fact Sheet</a:t>
            </a:r>
            <a:r>
              <a:rPr lang="en-US" sz="2200" b="0" i="0" dirty="0">
                <a:solidFill>
                  <a:srgbClr val="000000"/>
                </a:solidFill>
                <a:effectLst/>
                <a:latin typeface="Open Sans" panose="020B0606030504020204" pitchFamily="34" charset="0"/>
              </a:rPr>
              <a:t> </a:t>
            </a:r>
            <a:endParaRPr lang="en-US" sz="2200" b="1" dirty="0">
              <a:solidFill>
                <a:srgbClr val="000000"/>
              </a:solidFill>
              <a:latin typeface="PT Sans Narrow" panose="020F0502020204030204" pitchFamily="34" charset="0"/>
            </a:endParaRPr>
          </a:p>
          <a:p>
            <a:pPr marL="0" indent="0">
              <a:buNone/>
            </a:pPr>
            <a:r>
              <a:rPr lang="en-US" sz="2200" b="0" i="0" u="sng" dirty="0">
                <a:effectLst/>
                <a:latin typeface="Open Sans" panose="020B0606030504020204" pitchFamily="34" charset="0"/>
                <a:hlinkClick r:id="rId3"/>
              </a:rPr>
              <a:t>2024-25 Science and Social Studies EOC Assessments Fact Sheet</a:t>
            </a:r>
            <a:r>
              <a:rPr lang="en-US" sz="2200" b="0" i="0" dirty="0">
                <a:solidFill>
                  <a:srgbClr val="000000"/>
                </a:solidFill>
                <a:effectLst/>
                <a:latin typeface="Open Sans" panose="020B0606030504020204" pitchFamily="34" charset="0"/>
              </a:rPr>
              <a:t> </a:t>
            </a:r>
            <a:endParaRPr lang="en-US" sz="2200" b="1" i="0" dirty="0">
              <a:effectLst/>
              <a:latin typeface="PT Sans Narrow" panose="020F0502020204030204" pitchFamily="34" charset="0"/>
            </a:endParaRPr>
          </a:p>
          <a:p>
            <a:pPr marL="0" indent="0">
              <a:buNone/>
            </a:pPr>
            <a:r>
              <a:rPr lang="en-US" sz="2200" b="0" i="0" u="sng" dirty="0">
                <a:effectLst/>
                <a:latin typeface="Open Sans" panose="020B0606030504020204" pitchFamily="34" charset="0"/>
                <a:hlinkClick r:id="rId4"/>
              </a:rPr>
              <a:t>Biology 1 EOC Assessment Test Item Specifications</a:t>
            </a:r>
            <a:endParaRPr lang="en-US" sz="2200" b="0" i="0" u="sng" dirty="0">
              <a:effectLst/>
              <a:latin typeface="Open Sans" panose="020B0606030504020204" pitchFamily="34" charset="0"/>
            </a:endParaRPr>
          </a:p>
          <a:p>
            <a:pPr marL="0" indent="0">
              <a:buNone/>
            </a:pPr>
            <a:r>
              <a:rPr lang="en-US" sz="2200" b="0" i="0" u="sng" dirty="0">
                <a:effectLst/>
                <a:latin typeface="Open Sans" panose="020B0606030504020204" pitchFamily="34" charset="0"/>
                <a:hlinkClick r:id="rId5"/>
              </a:rPr>
              <a:t>Biology 1 EOC Assessment</a:t>
            </a:r>
            <a:endParaRPr lang="en-US" sz="2200" b="1" u="sng" dirty="0">
              <a:latin typeface="PT Sans Narrow" panose="020F0502020204030204" pitchFamily="34" charset="0"/>
            </a:endParaRPr>
          </a:p>
          <a:p>
            <a:pPr marL="0" indent="0">
              <a:buNone/>
            </a:pPr>
            <a:r>
              <a:rPr lang="en-US" sz="2200" b="0" i="0" u="sng" dirty="0">
                <a:effectLst/>
                <a:latin typeface="Open Sans" panose="020B0606030504020204" pitchFamily="34" charset="0"/>
                <a:hlinkClick r:id="rId6"/>
              </a:rPr>
              <a:t>Civics EOC Assessment Test Item Specifications</a:t>
            </a:r>
            <a:endParaRPr lang="en-US" sz="2200" b="0" i="0" u="sng" dirty="0">
              <a:effectLst/>
              <a:latin typeface="Open Sans" panose="020B0606030504020204" pitchFamily="34" charset="0"/>
            </a:endParaRPr>
          </a:p>
          <a:p>
            <a:pPr marL="0" indent="0">
              <a:buNone/>
            </a:pPr>
            <a:r>
              <a:rPr lang="en-US" sz="2200" b="0" i="0" u="sng" dirty="0">
                <a:effectLst/>
                <a:latin typeface="Open Sans" panose="020B0606030504020204" pitchFamily="34" charset="0"/>
                <a:hlinkClick r:id="rId7"/>
              </a:rPr>
              <a:t>Civics EOC Assessment</a:t>
            </a:r>
            <a:endParaRPr lang="en-US" sz="2200" b="0" i="0" u="sng" dirty="0">
              <a:effectLst/>
              <a:latin typeface="Open Sans" panose="020B0606030504020204" pitchFamily="34" charset="0"/>
            </a:endParaRPr>
          </a:p>
          <a:p>
            <a:pPr marL="0" indent="0">
              <a:buNone/>
            </a:pPr>
            <a:r>
              <a:rPr lang="en-US" sz="2200" b="0" i="0" u="sng" dirty="0">
                <a:solidFill>
                  <a:srgbClr val="000000"/>
                </a:solidFill>
                <a:effectLst/>
                <a:latin typeface="Open Sans" panose="020B0606030504020204" pitchFamily="34" charset="0"/>
                <a:hlinkClick r:id="rId8"/>
              </a:rPr>
              <a:t>Science and Social Studies EOC Test Item Specifications</a:t>
            </a:r>
            <a:endParaRPr lang="en-US" sz="2200" b="1" i="0" u="sng" dirty="0">
              <a:effectLst/>
              <a:latin typeface="PT Sans Narrow" panose="020F0502020204030204" pitchFamily="34" charset="0"/>
            </a:endParaRPr>
          </a:p>
          <a:p>
            <a:pPr marL="0" indent="0">
              <a:buNone/>
            </a:pPr>
            <a:r>
              <a:rPr lang="en-US" sz="2200" b="0" i="0" u="sng" dirty="0">
                <a:effectLst/>
                <a:latin typeface="Open Sans" panose="020B0606030504020204" pitchFamily="34" charset="0"/>
                <a:hlinkClick r:id="rId9"/>
              </a:rPr>
              <a:t>B.E.S.T. Standards Achievement Level Descriptions</a:t>
            </a:r>
            <a:endParaRPr lang="en-US" sz="2200" b="0" i="0" u="sng" dirty="0">
              <a:effectLst/>
              <a:latin typeface="Open Sans" panose="020B0606030504020204" pitchFamily="34" charset="0"/>
            </a:endParaRPr>
          </a:p>
          <a:p>
            <a:pPr marL="0" indent="0">
              <a:buNone/>
            </a:pPr>
            <a:r>
              <a:rPr lang="en-US" sz="2200" b="0" i="0" u="sng" dirty="0">
                <a:effectLst/>
                <a:latin typeface="Open Sans" panose="020B0606030504020204" pitchFamily="34" charset="0"/>
                <a:hlinkClick r:id="rId10"/>
              </a:rPr>
              <a:t>Science and Social Studies Achievement Levels</a:t>
            </a:r>
            <a:endParaRPr lang="en-US" sz="2200" b="0" i="0" u="sng" dirty="0">
              <a:effectLst/>
              <a:latin typeface="Open Sans" panose="020B0606030504020204" pitchFamily="34" charset="0"/>
            </a:endParaRPr>
          </a:p>
          <a:p>
            <a:pPr marL="0" indent="0">
              <a:buNone/>
            </a:pPr>
            <a:r>
              <a:rPr lang="en-US" sz="2200" b="0" i="0" u="sng" dirty="0">
                <a:effectLst/>
                <a:latin typeface="Open Sans" panose="020B0606030504020204" pitchFamily="34" charset="0"/>
                <a:hlinkClick r:id="rId11"/>
              </a:rPr>
              <a:t>Florida's Statewide Grades 3</a:t>
            </a:r>
            <a:r>
              <a:rPr lang="en-US" sz="2200" b="0" i="0" u="sng" dirty="0">
                <a:effectLst/>
                <a:latin typeface="Open Sans" panose="020B0606030504020204" pitchFamily="34" charset="0"/>
                <a:hlinkClick r:id="rId12"/>
              </a:rPr>
              <a:t>–</a:t>
            </a:r>
            <a:r>
              <a:rPr lang="en-US" sz="2200" b="0" i="0" u="sng" dirty="0">
                <a:effectLst/>
                <a:latin typeface="Open Sans" panose="020B0606030504020204" pitchFamily="34" charset="0"/>
                <a:hlinkClick r:id="rId11"/>
              </a:rPr>
              <a:t>10 and EOC Computer-Adaptive Tests FAQ</a:t>
            </a:r>
            <a:endParaRPr lang="en-US" sz="2200" b="1" i="0" dirty="0">
              <a:effectLst/>
              <a:latin typeface="PT Sans Narrow"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5507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p:txBody>
          <a:bodyPr/>
          <a:lstStyle/>
          <a:p>
            <a:r>
              <a:rPr lang="en-US" dirty="0"/>
              <a:t>Writing Assessments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1371600" y="1484671"/>
            <a:ext cx="10398642" cy="5245738"/>
          </a:xfrm>
        </p:spPr>
        <p:txBody>
          <a:bodyPr/>
          <a:lstStyle/>
          <a:p>
            <a:endParaRPr lang="en-US" dirty="0"/>
          </a:p>
          <a:p>
            <a:r>
              <a:rPr lang="en-US" dirty="0"/>
              <a:t> </a:t>
            </a:r>
            <a:r>
              <a:rPr lang="en-US" b="0" i="0" dirty="0">
                <a:effectLst/>
              </a:rPr>
              <a:t>Beginning with the 2022–23 school year, Florida’s statewide, standardized assessments in Reading, Writing, and Mathematics will be aligned with the Benchmarks for Excellent Student Thinking (B.E.S.T.). Writing was administered in spring 2023 as a standalone field test administered to a representative sample of Florida students. Beginning with the 2023–24 school year, Writing will be administered during each spring administration. Writing scores will be reported separately from Reading; they will not contribute to an overall ELA score.</a:t>
            </a:r>
          </a:p>
          <a:p>
            <a:pPr marL="0" indent="0">
              <a:buNone/>
            </a:pPr>
            <a:r>
              <a:rPr lang="en-US" b="0" i="0" u="sng" dirty="0">
                <a:effectLst/>
                <a:latin typeface="Open Sans" panose="020B0606030504020204" pitchFamily="34" charset="0"/>
                <a:hlinkClick r:id="rId2"/>
              </a:rPr>
              <a:t>2024-25 B.E.S.T. Writing Fact Sheet</a:t>
            </a:r>
            <a:r>
              <a:rPr lang="en-US" b="0" i="0" dirty="0">
                <a:solidFill>
                  <a:srgbClr val="000000"/>
                </a:solidFill>
                <a:effectLst/>
                <a:latin typeface="Open Sans" panose="020B0606030504020204" pitchFamily="34" charset="0"/>
              </a:rPr>
              <a:t> </a:t>
            </a:r>
            <a:endParaRPr lang="en-US" dirty="0">
              <a:solidFill>
                <a:srgbClr val="000000"/>
              </a:solidFill>
              <a:latin typeface="Open Sans" panose="020B0606030504020204" pitchFamily="34" charset="0"/>
            </a:endParaRPr>
          </a:p>
          <a:p>
            <a:pPr marL="0" indent="0">
              <a:buNone/>
            </a:pPr>
            <a:endParaRPr lang="en-US" dirty="0"/>
          </a:p>
        </p:txBody>
      </p:sp>
    </p:spTree>
    <p:extLst>
      <p:ext uri="{BB962C8B-B14F-4D97-AF65-F5344CB8AC3E}">
        <p14:creationId xmlns:p14="http://schemas.microsoft.com/office/powerpoint/2010/main" val="114497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7BC7D-CBBE-37A8-B8E9-D275F58D3361}"/>
              </a:ext>
            </a:extLst>
          </p:cNvPr>
          <p:cNvSpPr>
            <a:spLocks noGrp="1"/>
          </p:cNvSpPr>
          <p:nvPr>
            <p:ph type="title"/>
          </p:nvPr>
        </p:nvSpPr>
        <p:spPr/>
        <p:txBody>
          <a:bodyPr/>
          <a:lstStyle/>
          <a:p>
            <a:r>
              <a:rPr lang="en-US" i="0" dirty="0">
                <a:effectLst/>
                <a:latin typeface="Impact (Headings)"/>
              </a:rPr>
              <a:t>Writing Resources</a:t>
            </a:r>
            <a:br>
              <a:rPr lang="en-US" b="1" i="0" dirty="0">
                <a:effectLst/>
                <a:latin typeface="PT Sans Narrow" panose="020B0506020203020204" pitchFamily="34" charset="0"/>
              </a:rPr>
            </a:br>
            <a:endParaRPr lang="en-US" dirty="0"/>
          </a:p>
        </p:txBody>
      </p:sp>
      <p:sp>
        <p:nvSpPr>
          <p:cNvPr id="3" name="Content Placeholder 2">
            <a:extLst>
              <a:ext uri="{FF2B5EF4-FFF2-40B4-BE49-F238E27FC236}">
                <a16:creationId xmlns:a16="http://schemas.microsoft.com/office/drawing/2014/main" id="{4BD4B728-CB32-9A26-D051-18642E2207EB}"/>
              </a:ext>
            </a:extLst>
          </p:cNvPr>
          <p:cNvSpPr>
            <a:spLocks noGrp="1"/>
          </p:cNvSpPr>
          <p:nvPr>
            <p:ph idx="1"/>
          </p:nvPr>
        </p:nvSpPr>
        <p:spPr>
          <a:xfrm>
            <a:off x="1371600" y="1484671"/>
            <a:ext cx="10441172" cy="5118148"/>
          </a:xfrm>
        </p:spPr>
        <p:txBody>
          <a:bodyPr/>
          <a:lstStyle/>
          <a:p>
            <a:pPr marL="0" indent="0">
              <a:buNone/>
            </a:pPr>
            <a:r>
              <a:rPr lang="en-US" b="0" i="0" dirty="0">
                <a:effectLst/>
              </a:rPr>
              <a:t>B.E.S.T. Writing Rubrics: </a:t>
            </a:r>
          </a:p>
          <a:p>
            <a:pPr marL="0" indent="0">
              <a:buNone/>
            </a:pPr>
            <a:r>
              <a:rPr lang="en-US" b="0" i="0" u="sng" dirty="0">
                <a:effectLst/>
                <a:latin typeface="Open Sans" panose="020B0606030504020204" pitchFamily="34" charset="0"/>
                <a:hlinkClick r:id="rId2"/>
              </a:rPr>
              <a:t>Grades 4–6 Argumentative</a:t>
            </a:r>
            <a:r>
              <a:rPr lang="en-US" b="0" i="0" dirty="0">
                <a:solidFill>
                  <a:srgbClr val="000000"/>
                </a:solidFill>
                <a:effectLst/>
                <a:latin typeface="Open Sans" panose="020B0606030504020204" pitchFamily="34" charset="0"/>
              </a:rPr>
              <a:t> </a:t>
            </a:r>
          </a:p>
          <a:p>
            <a:pPr marL="0" indent="0">
              <a:buNone/>
            </a:pPr>
            <a:r>
              <a:rPr lang="en-US" b="0" i="0" u="sng" dirty="0">
                <a:effectLst/>
                <a:latin typeface="Open Sans" panose="020B0606030504020204" pitchFamily="34" charset="0"/>
                <a:hlinkClick r:id="rId3"/>
              </a:rPr>
              <a:t>Grades 4–6 Expository</a:t>
            </a:r>
            <a:endParaRPr lang="en-US" u="sng" dirty="0">
              <a:solidFill>
                <a:srgbClr val="000000"/>
              </a:solidFill>
              <a:latin typeface="Open Sans" panose="020B0606030504020204" pitchFamily="34" charset="0"/>
            </a:endParaRPr>
          </a:p>
          <a:p>
            <a:pPr marL="0" indent="0">
              <a:buNone/>
            </a:pPr>
            <a:r>
              <a:rPr lang="en-US" b="0" i="0" u="sng" dirty="0">
                <a:effectLst/>
                <a:latin typeface="Open Sans" panose="020B0606030504020204" pitchFamily="34" charset="0"/>
                <a:hlinkClick r:id="rId4"/>
              </a:rPr>
              <a:t>Grades 7–10 Argumentative</a:t>
            </a:r>
            <a:endParaRPr lang="en-US" b="0" i="0" u="sng" dirty="0">
              <a:solidFill>
                <a:srgbClr val="000000"/>
              </a:solidFill>
              <a:effectLst/>
              <a:latin typeface="Open Sans" panose="020B0606030504020204" pitchFamily="34" charset="0"/>
            </a:endParaRPr>
          </a:p>
          <a:p>
            <a:pPr marL="0" indent="0">
              <a:buNone/>
            </a:pPr>
            <a:r>
              <a:rPr lang="en-US" b="0" i="0" u="sng" dirty="0">
                <a:effectLst/>
                <a:latin typeface="Open Sans" panose="020B0606030504020204" pitchFamily="34" charset="0"/>
                <a:hlinkClick r:id="rId5"/>
              </a:rPr>
              <a:t>Grades 7–10 Expository</a:t>
            </a:r>
            <a:r>
              <a:rPr lang="en-US" b="0" i="0" dirty="0">
                <a:solidFill>
                  <a:srgbClr val="000000"/>
                </a:solidFill>
                <a:effectLst/>
                <a:latin typeface="Open Sans" panose="020B0606030504020204" pitchFamily="34" charset="0"/>
              </a:rPr>
              <a:t> </a:t>
            </a:r>
          </a:p>
          <a:p>
            <a:pPr marL="0" indent="0">
              <a:buNone/>
            </a:pPr>
            <a:r>
              <a:rPr lang="en-US" b="0" i="0" u="sng" dirty="0">
                <a:solidFill>
                  <a:srgbClr val="000000"/>
                </a:solidFill>
                <a:effectLst/>
                <a:latin typeface="Open Sans" panose="020B0606030504020204" pitchFamily="34" charset="0"/>
                <a:hlinkClick r:id="rId6"/>
              </a:rPr>
              <a:t>B.E.S.T. Writing Scoring Samplers</a:t>
            </a:r>
            <a:endParaRPr lang="en-US" b="0" i="0" dirty="0">
              <a:solidFill>
                <a:srgbClr val="000000"/>
              </a:solidFill>
              <a:effectLst/>
              <a:latin typeface="Open Sans" panose="020B0606030504020204" pitchFamily="34" charset="0"/>
            </a:endParaRPr>
          </a:p>
          <a:p>
            <a:pPr marL="0" indent="0">
              <a:buNone/>
            </a:pPr>
            <a:r>
              <a:rPr lang="en-US" i="0" dirty="0">
                <a:effectLst/>
              </a:rPr>
              <a:t>Assessment Results: </a:t>
            </a:r>
          </a:p>
          <a:p>
            <a:pPr marL="0" indent="0">
              <a:buNone/>
            </a:pPr>
            <a:r>
              <a:rPr lang="en-US" b="0" i="0" u="sng" dirty="0">
                <a:effectLst/>
                <a:latin typeface="Open Sans" panose="020B0606030504020204" pitchFamily="34" charset="0"/>
                <a:hlinkClick r:id="rId7"/>
              </a:rPr>
              <a:t>2023–24 Understanding B.E.S.T. Writing Assessment Reports for Families</a:t>
            </a:r>
            <a:r>
              <a:rPr lang="en-US" b="0" i="0" dirty="0">
                <a:solidFill>
                  <a:srgbClr val="000000"/>
                </a:solidFill>
                <a:effectLst/>
                <a:latin typeface="Open Sans" panose="020B0606030504020204" pitchFamily="34" charset="0"/>
              </a:rPr>
              <a:t> </a:t>
            </a:r>
            <a:endParaRPr lang="en-US" i="0" dirty="0">
              <a:effectLst/>
            </a:endParaRPr>
          </a:p>
          <a:p>
            <a:pPr marL="0" indent="0">
              <a:buNone/>
            </a:pPr>
            <a:endParaRPr lang="en-US" dirty="0"/>
          </a:p>
        </p:txBody>
      </p:sp>
    </p:spTree>
    <p:extLst>
      <p:ext uri="{BB962C8B-B14F-4D97-AF65-F5344CB8AC3E}">
        <p14:creationId xmlns:p14="http://schemas.microsoft.com/office/powerpoint/2010/main" val="3666877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2D8B6-DA89-E165-36CA-1CC5D308E878}"/>
              </a:ext>
            </a:extLst>
          </p:cNvPr>
          <p:cNvSpPr>
            <a:spLocks noGrp="1"/>
          </p:cNvSpPr>
          <p:nvPr>
            <p:ph type="title"/>
          </p:nvPr>
        </p:nvSpPr>
        <p:spPr/>
        <p:txBody>
          <a:bodyPr/>
          <a:lstStyle/>
          <a:p>
            <a:r>
              <a:rPr lang="en-US" dirty="0"/>
              <a:t>Assessment Schedules</a:t>
            </a:r>
          </a:p>
        </p:txBody>
      </p:sp>
      <p:sp>
        <p:nvSpPr>
          <p:cNvPr id="3" name="Content Placeholder 2">
            <a:extLst>
              <a:ext uri="{FF2B5EF4-FFF2-40B4-BE49-F238E27FC236}">
                <a16:creationId xmlns:a16="http://schemas.microsoft.com/office/drawing/2014/main" id="{F09578BC-136C-190A-A186-862CFF67269F}"/>
              </a:ext>
            </a:extLst>
          </p:cNvPr>
          <p:cNvSpPr>
            <a:spLocks noGrp="1"/>
          </p:cNvSpPr>
          <p:nvPr>
            <p:ph idx="1"/>
          </p:nvPr>
        </p:nvSpPr>
        <p:spPr>
          <a:xfrm>
            <a:off x="935664" y="1484671"/>
            <a:ext cx="10972801" cy="5235106"/>
          </a:xfrm>
        </p:spPr>
        <p:txBody>
          <a:bodyPr/>
          <a:lstStyle/>
          <a:p>
            <a:pPr marL="0" indent="0" algn="l">
              <a:buNone/>
            </a:pPr>
            <a:r>
              <a:rPr lang="en-US" b="1" i="0" dirty="0">
                <a:effectLst/>
              </a:rPr>
              <a:t>K-12 Assessment</a:t>
            </a:r>
          </a:p>
          <a:p>
            <a:pPr algn="l"/>
            <a:r>
              <a:rPr lang="en-US" b="0" i="0" dirty="0">
                <a:effectLst/>
              </a:rPr>
              <a:t>Statewide Assessment Schedules are established according to Florida Statute 1008.22 for Florida's statewide, standardized assessments. These schedules also contain testing dates and windows for other statewide assessments, such as FAA, ACCESS for ELLs, and NAEP.</a:t>
            </a:r>
          </a:p>
          <a:p>
            <a:pPr marL="0" indent="0">
              <a:buNone/>
            </a:pPr>
            <a:r>
              <a:rPr lang="en-US" b="0" i="0" u="sng" dirty="0">
                <a:solidFill>
                  <a:srgbClr val="000000"/>
                </a:solidFill>
                <a:effectLst/>
                <a:latin typeface="Open Sans" panose="020B0606030504020204" pitchFamily="34" charset="0"/>
                <a:hlinkClick r:id="rId2"/>
              </a:rPr>
              <a:t>2024-25 Statewide Assessment Schedule</a:t>
            </a:r>
            <a:r>
              <a:rPr lang="en-US" b="0" i="0" dirty="0">
                <a:solidFill>
                  <a:srgbClr val="000000"/>
                </a:solidFill>
                <a:effectLst/>
                <a:latin typeface="Open Sans" panose="020B0606030504020204" pitchFamily="34" charset="0"/>
              </a:rPr>
              <a:t> (PDF)</a:t>
            </a:r>
          </a:p>
          <a:p>
            <a:pPr marL="0" indent="0" algn="l">
              <a:buNone/>
            </a:pPr>
            <a:endParaRPr lang="en-US" b="0" i="0" dirty="0">
              <a:solidFill>
                <a:srgbClr val="000000"/>
              </a:solidFill>
              <a:effectLst/>
              <a:latin typeface="Open Sans" panose="020B0606030504020204" pitchFamily="34" charset="0"/>
            </a:endParaRPr>
          </a:p>
          <a:p>
            <a:pPr algn="l"/>
            <a:endParaRPr lang="en-US" b="0" i="0" dirty="0">
              <a:solidFill>
                <a:srgbClr val="000000"/>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53685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A81E4-E0C7-DE37-AAD0-D758D4634831}"/>
              </a:ext>
            </a:extLst>
          </p:cNvPr>
          <p:cNvSpPr>
            <a:spLocks noGrp="1"/>
          </p:cNvSpPr>
          <p:nvPr>
            <p:ph type="title"/>
          </p:nvPr>
        </p:nvSpPr>
        <p:spPr/>
        <p:txBody>
          <a:bodyPr/>
          <a:lstStyle/>
          <a:p>
            <a:r>
              <a:rPr lang="en-US" dirty="0"/>
              <a:t>Writing Assessment Results</a:t>
            </a:r>
          </a:p>
        </p:txBody>
      </p:sp>
      <p:sp>
        <p:nvSpPr>
          <p:cNvPr id="3" name="Content Placeholder 2">
            <a:extLst>
              <a:ext uri="{FF2B5EF4-FFF2-40B4-BE49-F238E27FC236}">
                <a16:creationId xmlns:a16="http://schemas.microsoft.com/office/drawing/2014/main" id="{A0E11E1C-E628-3DB3-3025-42174244B706}"/>
              </a:ext>
            </a:extLst>
          </p:cNvPr>
          <p:cNvSpPr>
            <a:spLocks noGrp="1"/>
          </p:cNvSpPr>
          <p:nvPr>
            <p:ph idx="1"/>
          </p:nvPr>
        </p:nvSpPr>
        <p:spPr/>
        <p:txBody>
          <a:bodyPr/>
          <a:lstStyle/>
          <a:p>
            <a:pPr algn="l">
              <a:buFont typeface="Arial" panose="020B0604020202020204" pitchFamily="34" charset="0"/>
              <a:buChar char="•"/>
            </a:pPr>
            <a:r>
              <a:rPr lang="en-US" b="0" i="0" u="sng" dirty="0">
                <a:effectLst/>
                <a:hlinkClick r:id="rId2">
                  <a:extLst>
                    <a:ext uri="{A12FA001-AC4F-418D-AE19-62706E023703}">
                      <ahyp:hlinkClr xmlns:ahyp="http://schemas.microsoft.com/office/drawing/2018/hyperlinkcolor" val="tx"/>
                    </a:ext>
                  </a:extLst>
                </a:hlinkClick>
              </a:rPr>
              <a:t>2023–24 Understanding B.E.S.T. Writing Assessment Reports for Families</a:t>
            </a:r>
            <a:r>
              <a:rPr lang="en-US" b="0" i="0" dirty="0">
                <a:effectLst/>
              </a:rPr>
              <a:t> (PDF)</a:t>
            </a:r>
          </a:p>
          <a:p>
            <a:pPr algn="l">
              <a:buFont typeface="Arial" panose="020B0604020202020204" pitchFamily="34" charset="0"/>
              <a:buChar char="•"/>
            </a:pPr>
            <a:r>
              <a:rPr lang="en-US" b="0" i="0" u="sng" dirty="0">
                <a:effectLst/>
                <a:hlinkClick r:id="rId3">
                  <a:extLst>
                    <a:ext uri="{A12FA001-AC4F-418D-AE19-62706E023703}">
                      <ahyp:hlinkClr xmlns:ahyp="http://schemas.microsoft.com/office/drawing/2018/hyperlinkcolor" val="tx"/>
                    </a:ext>
                  </a:extLst>
                </a:hlinkClick>
              </a:rPr>
              <a:t>Interactive Assessment Results: Know Your Data Advanced Reports</a:t>
            </a:r>
            <a:endParaRPr lang="en-US" b="0" i="0" dirty="0">
              <a:effectLst/>
            </a:endParaRPr>
          </a:p>
          <a:p>
            <a:endParaRPr lang="en-US" dirty="0"/>
          </a:p>
        </p:txBody>
      </p:sp>
    </p:spTree>
    <p:extLst>
      <p:ext uri="{BB962C8B-B14F-4D97-AF65-F5344CB8AC3E}">
        <p14:creationId xmlns:p14="http://schemas.microsoft.com/office/powerpoint/2010/main" val="1477208635"/>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win32_fixed" id="{558D5976-FB30-4A95-BB80-CA116B0EB176}" vid="{E687FBBE-46FC-480B-AF08-1C12C660A1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5BF0FE3-3D8D-448F-9BC3-1FD016A859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C2BBCC-A5B7-4DDE-8795-98160FD34D4E}">
  <ds:schemaRefs>
    <ds:schemaRef ds:uri="http://schemas.microsoft.com/sharepoint/v3/contenttype/forms"/>
  </ds:schemaRefs>
</ds:datastoreItem>
</file>

<file path=customXml/itemProps3.xml><?xml version="1.0" encoding="utf-8"?>
<ds:datastoreItem xmlns:ds="http://schemas.openxmlformats.org/officeDocument/2006/customXml" ds:itemID="{63E2FB8F-FBDB-405A-A6AC-9CF7C859199D}">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7d30f33f-8bbb-4685-804b-9afcd2d1658d}" enabled="0" method="" siteId="{7d30f33f-8bbb-4685-804b-9afcd2d1658d}" removed="1"/>
</clbl:labelList>
</file>

<file path=docProps/app.xml><?xml version="1.0" encoding="utf-8"?>
<Properties xmlns="http://schemas.openxmlformats.org/officeDocument/2006/extended-properties" xmlns:vt="http://schemas.openxmlformats.org/officeDocument/2006/docPropsVTypes">
  <Template>Trading cards</Template>
  <TotalTime>262</TotalTime>
  <Words>990</Words>
  <Application>Microsoft Office PowerPoint</Application>
  <PresentationFormat>Widescreen</PresentationFormat>
  <Paragraphs>86</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Franklin Gothic Book</vt:lpstr>
      <vt:lpstr>Impact</vt:lpstr>
      <vt:lpstr>Impact (Headings)</vt:lpstr>
      <vt:lpstr>Open Sans</vt:lpstr>
      <vt:lpstr>PT Sans Narrow</vt:lpstr>
      <vt:lpstr>Roboto</vt:lpstr>
      <vt:lpstr>Crop</vt:lpstr>
      <vt:lpstr>Bellalago  Title I  FAST/EOC/B.E.S.T.  Parent Night</vt:lpstr>
      <vt:lpstr>What are the FAST Assessments?</vt:lpstr>
      <vt:lpstr>FAST Assessment Resources </vt:lpstr>
      <vt:lpstr>End-of-Course Assessments</vt:lpstr>
      <vt:lpstr>End-of-Course Assessments</vt:lpstr>
      <vt:lpstr>Writing Assessments</vt:lpstr>
      <vt:lpstr>Writing Resources </vt:lpstr>
      <vt:lpstr>Assessment Schedules</vt:lpstr>
      <vt:lpstr>Writing Assessment Results</vt:lpstr>
      <vt:lpstr>Statewide Science Assessments</vt:lpstr>
      <vt:lpstr>What’s on the Statewide Science Assessment?</vt:lpstr>
      <vt:lpstr>Statewide Science Results </vt:lpstr>
      <vt:lpstr>Family Portal </vt:lpstr>
      <vt:lpstr>Questions or concerns?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Bellalago  Title I  FAST/EOC/B.E.S.T.  Parent Night</dc:title>
  <dc:creator>Susan Zilinskas</dc:creator>
  <cp:lastModifiedBy>Susan Zilinskas</cp:lastModifiedBy>
  <cp:revision>2</cp:revision>
  <dcterms:created xsi:type="dcterms:W3CDTF">2024-10-23T14:23:55Z</dcterms:created>
  <dcterms:modified xsi:type="dcterms:W3CDTF">2024-10-23T20:09:52Z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